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1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2.xml" ContentType="application/vnd.openxmlformats-officedocument.presentationml.slide+xml"/>
  <Override PartName="/ppt/notesSlides/notesSlide17.xml" ContentType="application/vnd.openxmlformats-officedocument.presentationml.notesSlide+xml"/>
  <Override PartName="/docProps/app.xml" ContentType="application/vnd.openxmlformats-officedocument.extended-properties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docProps/core.xml" ContentType="application/vnd.openxmlformats-package.core-properties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notesSlides/notesSlide8.xml" ContentType="application/vnd.openxmlformats-officedocument.presentationml.notes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ableStyles.xml" ContentType="application/vnd.openxmlformats-officedocument.presentationml.tableStyles+xml"/>
  <Override PartName="/ppt/notesSlides/notesSlide19.xml" ContentType="application/vnd.openxmlformats-officedocument.presentationml.notesSlide+xml"/>
  <Override PartName="/ppt/theme/theme1.xml" ContentType="application/vnd.openxmlformats-officedocument.them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378" y="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 /><Relationship Id="rId28" Type="http://schemas.openxmlformats.org/officeDocument/2006/relationships/tableStyles" Target="tableStyles.xml" /><Relationship Id="rId2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632E96E-41F7-40C5-8419-297958CC00FA}" type="datetimeFigureOut">
              <a:rPr lang="en-US"/>
              <a:t>10/30/2013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E6999B8-B6B4-4561-A3CD-BBCDAB9FC9D9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6999B8-B6B4-4561-A3CD-BBCDAB9FC9D9}" type="slidenum">
              <a:rPr lang="en-US"/>
              <a:t>1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B35BD0E-5ADB-BF98-248E-A2F6447BB0EF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42380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37294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54729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24E799-F545-56FC-5FAE-7E1762953F2F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72277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19179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00310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D2CE655-8F9A-23A9-39AC-2500CBA5325F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77369E2-3EA2-4E56-AE22-AB3C25A23F1C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DAAEC3-5F4C-2311-5382-8F9B690D058D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E0FBA4A-A609-D853-1AF5-F5A53796D480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0284D93-38BC-9D57-EE88-54F0115195CC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E55491-4287-D143-1EF0-FC7BE7EDDA99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508884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93931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16250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8A5EFB-7CC8-DE29-81B0-01DCD258251F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6F5BA73-AC0A-53D0-3566-26BA843572FE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42370A6-5644-25C3-2DD6-1677887C955B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B9390D-0C92-BB14-0597-3375404A6DBC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802031-D4F9-1329-B0E9-C833FB3E5A4D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1635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36898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29299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0E583E-58FA-5E59-375C-D3E7CD591B8F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75181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52123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086188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855C707-BF70-A873-FB1D-EDFE47D65116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D978EC2-1329-7A82-D734-50F21B77BF6F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610082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043364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3613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A55EDE6-8081-6C5B-E4D8-D76A5CAF6D98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24781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8174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00450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B504A1-B846-F1BD-5EE8-665A601E8C82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41415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607522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650684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B2AC5AD-56D8-5CB0-41E7-D7D7F42F608C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94813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80715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37454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709A836-CDA6-CE68-531E-68E6C76F5176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6027A48-60E9-53F2-08C7-30573B5EE73E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 userDrawn="1">
            <p:ph type="ctrTitle"/>
          </p:nvPr>
        </p:nvSpPr>
        <p:spPr bwMode="auto">
          <a:xfrm>
            <a:off x="1070367" y="3140967"/>
            <a:ext cx="9994346" cy="115212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Подзаголовок 2"/>
          <p:cNvSpPr>
            <a:spLocks noGrp="1"/>
          </p:cNvSpPr>
          <p:nvPr userDrawn="1">
            <p:ph type="subTitle" idx="1"/>
          </p:nvPr>
        </p:nvSpPr>
        <p:spPr bwMode="auto">
          <a:xfrm>
            <a:off x="2043473" y="4437111"/>
            <a:ext cx="8081653" cy="1008111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/>
              <a:t>Образец подзаголовка</a:t>
            </a:r>
            <a:endParaRPr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grpSp>
        <p:nvGrpSpPr>
          <p:cNvPr id="313" name="Группа 312"/>
          <p:cNvGrpSpPr/>
          <p:nvPr userDrawn="1"/>
        </p:nvGrpSpPr>
        <p:grpSpPr bwMode="auto">
          <a:xfrm>
            <a:off x="-22006" y="-7442"/>
            <a:ext cx="12214008" cy="1742779"/>
            <a:chOff x="5534481" y="2204917"/>
            <a:chExt cx="5756459" cy="1155514"/>
          </a:xfrm>
        </p:grpSpPr>
        <p:grpSp>
          <p:nvGrpSpPr>
            <p:cNvPr id="383" name="Группа 382"/>
            <p:cNvGrpSpPr/>
            <p:nvPr userDrawn="1"/>
          </p:nvGrpSpPr>
          <p:grpSpPr bwMode="auto">
            <a:xfrm>
              <a:off x="10137289" y="2208431"/>
              <a:ext cx="1153652" cy="1152000"/>
              <a:chOff x="8985289" y="2208431"/>
              <a:chExt cx="1153652" cy="1152000"/>
            </a:xfrm>
          </p:grpSpPr>
          <p:sp>
            <p:nvSpPr>
              <p:cNvPr id="432" name="Прямоугольник 43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433" name="Группа 432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434" name="Прямоугольник 433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5" name="Прямоугольник 434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436" name="Прямоугольник 435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437" name="Прямоугольник 43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38" name="Прямоугольник 43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39" name="Прямоугольник 43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40" name="Прямоугольник 43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41" name="Прямоугольник 44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42" name="Прямоугольник 44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4" name="Группа 383"/>
            <p:cNvGrpSpPr/>
            <p:nvPr userDrawn="1"/>
          </p:nvGrpSpPr>
          <p:grpSpPr bwMode="auto">
            <a:xfrm>
              <a:off x="8985885" y="2204917"/>
              <a:ext cx="1153056" cy="1152000"/>
              <a:chOff x="8985885" y="2208431"/>
              <a:chExt cx="1153056" cy="1152000"/>
            </a:xfrm>
          </p:grpSpPr>
          <p:sp>
            <p:nvSpPr>
              <p:cNvPr id="421" name="Прямоугольник 420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422" name="Группа 421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23" name="Прямоугольник 422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24" name="Прямоугольник 423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425" name="Прямоугольник 424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26" name="Прямоугольник 425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427" name="Прямоугольник 426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28" name="Прямоугольник 427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9" name="Прямоугольник 428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430" name="Прямоугольник 429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431" name="Прямоугольник 430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5" name="Группа 384"/>
            <p:cNvGrpSpPr/>
            <p:nvPr userDrawn="1"/>
          </p:nvGrpSpPr>
          <p:grpSpPr bwMode="auto">
            <a:xfrm>
              <a:off x="7832827" y="2208431"/>
              <a:ext cx="1156531" cy="1152000"/>
              <a:chOff x="8985885" y="2208431"/>
              <a:chExt cx="1156531" cy="1152000"/>
            </a:xfrm>
          </p:grpSpPr>
          <p:sp>
            <p:nvSpPr>
              <p:cNvPr id="410" name="Прямоугольник 40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411" name="Группа 410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412" name="Прямоугольник 411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413" name="Прямоугольник 412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414" name="Прямоугольник 413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415" name="Прямоугольник 41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416" name="Прямоугольник 41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7" name="Прямоугольник 41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18" name="Прямоугольник 41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419" name="Прямоугольник 41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20" name="Прямоугольник 419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6" name="Группа 385"/>
            <p:cNvGrpSpPr/>
            <p:nvPr userDrawn="1"/>
          </p:nvGrpSpPr>
          <p:grpSpPr bwMode="auto">
            <a:xfrm>
              <a:off x="6683297" y="2204917"/>
              <a:ext cx="1153056" cy="1152000"/>
              <a:chOff x="8985885" y="2208431"/>
              <a:chExt cx="1153056" cy="1152000"/>
            </a:xfrm>
          </p:grpSpPr>
          <p:sp>
            <p:nvSpPr>
              <p:cNvPr id="399" name="Прямоугольник 39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400" name="Группа 39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401" name="Прямоугольник 40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402" name="Прямоугольник 40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403" name="Прямоугольник 40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404" name="Прямоугольник 40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405" name="Прямоугольник 40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406" name="Прямоугольник 40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407" name="Прямоугольник 40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408" name="Прямоугольник 40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409" name="Прямоугольник 40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387" name="Группа 386"/>
            <p:cNvGrpSpPr/>
            <p:nvPr userDrawn="1"/>
          </p:nvGrpSpPr>
          <p:grpSpPr bwMode="auto">
            <a:xfrm>
              <a:off x="5534481" y="2204917"/>
              <a:ext cx="1153056" cy="1152000"/>
              <a:chOff x="8985885" y="2208431"/>
              <a:chExt cx="1153056" cy="1152000"/>
            </a:xfrm>
          </p:grpSpPr>
          <p:sp>
            <p:nvSpPr>
              <p:cNvPr id="388" name="Прямоугольник 38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389" name="Группа 38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390" name="Прямоугольник 38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391" name="Прямоугольник 39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392" name="Прямоугольник 39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393" name="Прямоугольник 39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394" name="Прямоугольник 39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395" name="Прямоугольник 39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396" name="Прямоугольник 39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397" name="Прямоугольник 39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98" name="Прямоугольник 39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</p:grpSp>
      <p:grpSp>
        <p:nvGrpSpPr>
          <p:cNvPr id="5" name="Группа 4"/>
          <p:cNvGrpSpPr/>
          <p:nvPr userDrawn="1"/>
        </p:nvGrpSpPr>
        <p:grpSpPr bwMode="auto">
          <a:xfrm>
            <a:off x="1" y="6597351"/>
            <a:ext cx="12191998" cy="290795"/>
            <a:chOff x="-22006" y="8796469"/>
            <a:chExt cx="6520455" cy="387727"/>
          </a:xfrm>
        </p:grpSpPr>
        <p:sp>
          <p:nvSpPr>
            <p:cNvPr id="464" name="Прямоугольник 463"/>
            <p:cNvSpPr/>
            <p:nvPr userDrawn="1"/>
          </p:nvSpPr>
          <p:spPr bwMode="auto">
            <a:xfrm>
              <a:off x="5345391" y="8799984"/>
              <a:ext cx="1152000" cy="380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65" name="Прямоугольник 464"/>
            <p:cNvSpPr/>
            <p:nvPr userDrawn="1"/>
          </p:nvSpPr>
          <p:spPr bwMode="auto">
            <a:xfrm>
              <a:off x="5349327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2000"/>
              </a:schemeClr>
            </a:solidFill>
            <a:ln>
              <a:noFill/>
            </a:ln>
          </p:spPr>
        </p:sp>
        <p:sp>
          <p:nvSpPr>
            <p:cNvPr id="466" name="Прямоугольник 465"/>
            <p:cNvSpPr/>
            <p:nvPr userDrawn="1"/>
          </p:nvSpPr>
          <p:spPr bwMode="auto">
            <a:xfrm>
              <a:off x="5731505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67" name="Прямоугольник 466"/>
            <p:cNvSpPr/>
            <p:nvPr userDrawn="1"/>
          </p:nvSpPr>
          <p:spPr bwMode="auto">
            <a:xfrm>
              <a:off x="6114449" y="8799984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68" name="Прямоугольник 467"/>
            <p:cNvSpPr/>
            <p:nvPr userDrawn="1"/>
          </p:nvSpPr>
          <p:spPr bwMode="auto">
            <a:xfrm>
              <a:off x="4193391" y="8796469"/>
              <a:ext cx="1152000" cy="38048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</p:sp>
        <p:sp>
          <p:nvSpPr>
            <p:cNvPr id="469" name="Прямоугольник 468"/>
            <p:cNvSpPr/>
            <p:nvPr userDrawn="1"/>
          </p:nvSpPr>
          <p:spPr bwMode="auto">
            <a:xfrm>
              <a:off x="4197327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22000"/>
              </a:schemeClr>
            </a:solidFill>
            <a:ln>
              <a:noFill/>
            </a:ln>
          </p:spPr>
        </p:sp>
        <p:sp>
          <p:nvSpPr>
            <p:cNvPr id="470" name="Прямоугольник 469"/>
            <p:cNvSpPr/>
            <p:nvPr userDrawn="1"/>
          </p:nvSpPr>
          <p:spPr bwMode="auto">
            <a:xfrm>
              <a:off x="4579506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0"/>
              </a:schemeClr>
            </a:solidFill>
            <a:ln>
              <a:noFill/>
            </a:ln>
          </p:spPr>
        </p:sp>
        <p:sp>
          <p:nvSpPr>
            <p:cNvPr id="471" name="Прямоугольник 470"/>
            <p:cNvSpPr/>
            <p:nvPr userDrawn="1"/>
          </p:nvSpPr>
          <p:spPr bwMode="auto">
            <a:xfrm>
              <a:off x="4962449" y="8796469"/>
              <a:ext cx="383999" cy="38399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</p:spPr>
        </p:sp>
        <p:sp>
          <p:nvSpPr>
            <p:cNvPr id="472" name="Прямоугольник 471"/>
            <p:cNvSpPr/>
            <p:nvPr userDrawn="1"/>
          </p:nvSpPr>
          <p:spPr bwMode="auto">
            <a:xfrm>
              <a:off x="3040334" y="8799984"/>
              <a:ext cx="1152000" cy="38048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73" name="Прямоугольник 472"/>
            <p:cNvSpPr/>
            <p:nvPr userDrawn="1"/>
          </p:nvSpPr>
          <p:spPr bwMode="auto">
            <a:xfrm>
              <a:off x="3044270" y="8799984"/>
              <a:ext cx="383999" cy="383999"/>
            </a:xfrm>
            <a:prstGeom prst="rect">
              <a:avLst/>
            </a:prstGeom>
            <a:solidFill>
              <a:schemeClr val="accent2">
                <a:lumMod val="75000"/>
                <a:alpha val="46000"/>
              </a:schemeClr>
            </a:solidFill>
            <a:ln>
              <a:noFill/>
            </a:ln>
          </p:spPr>
        </p:sp>
        <p:sp>
          <p:nvSpPr>
            <p:cNvPr id="474" name="Прямоугольник 473"/>
            <p:cNvSpPr/>
            <p:nvPr userDrawn="1"/>
          </p:nvSpPr>
          <p:spPr bwMode="auto">
            <a:xfrm>
              <a:off x="3426449" y="8799984"/>
              <a:ext cx="383999" cy="38399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30000"/>
              </a:schemeClr>
            </a:solidFill>
            <a:ln>
              <a:noFill/>
            </a:ln>
          </p:spPr>
        </p:sp>
        <p:sp>
          <p:nvSpPr>
            <p:cNvPr id="475" name="Прямоугольник 474"/>
            <p:cNvSpPr/>
            <p:nvPr userDrawn="1"/>
          </p:nvSpPr>
          <p:spPr bwMode="auto">
            <a:xfrm>
              <a:off x="3809391" y="8799984"/>
              <a:ext cx="383999" cy="383999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76000"/>
              </a:schemeClr>
            </a:solidFill>
            <a:ln>
              <a:noFill/>
            </a:ln>
          </p:spPr>
        </p:sp>
        <p:sp>
          <p:nvSpPr>
            <p:cNvPr id="476" name="Прямоугольник 475"/>
            <p:cNvSpPr/>
            <p:nvPr userDrawn="1"/>
          </p:nvSpPr>
          <p:spPr bwMode="auto">
            <a:xfrm>
              <a:off x="1890803" y="8796469"/>
              <a:ext cx="1152000" cy="3804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</p:sp>
        <p:sp>
          <p:nvSpPr>
            <p:cNvPr id="477" name="Прямоугольник 476"/>
            <p:cNvSpPr/>
            <p:nvPr userDrawn="1"/>
          </p:nvSpPr>
          <p:spPr bwMode="auto">
            <a:xfrm>
              <a:off x="1894739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5000"/>
              </a:schemeClr>
            </a:solidFill>
            <a:ln>
              <a:noFill/>
            </a:ln>
          </p:spPr>
        </p:sp>
        <p:sp>
          <p:nvSpPr>
            <p:cNvPr id="478" name="Прямоугольник 477"/>
            <p:cNvSpPr/>
            <p:nvPr userDrawn="1"/>
          </p:nvSpPr>
          <p:spPr bwMode="auto">
            <a:xfrm>
              <a:off x="2276918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79" name="Прямоугольник 478"/>
            <p:cNvSpPr/>
            <p:nvPr userDrawn="1"/>
          </p:nvSpPr>
          <p:spPr bwMode="auto">
            <a:xfrm>
              <a:off x="2659861" y="8796469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  <p:sp>
          <p:nvSpPr>
            <p:cNvPr id="480" name="Прямоугольник 479"/>
            <p:cNvSpPr/>
            <p:nvPr userDrawn="1"/>
          </p:nvSpPr>
          <p:spPr bwMode="auto">
            <a:xfrm>
              <a:off x="741989" y="8796469"/>
              <a:ext cx="1152000" cy="38399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</p:sp>
        <p:sp>
          <p:nvSpPr>
            <p:cNvPr id="481" name="Прямоугольник 480"/>
            <p:cNvSpPr/>
            <p:nvPr userDrawn="1"/>
          </p:nvSpPr>
          <p:spPr bwMode="auto">
            <a:xfrm>
              <a:off x="745925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999"/>
              </a:schemeClr>
            </a:solidFill>
            <a:ln>
              <a:noFill/>
            </a:ln>
          </p:spPr>
        </p:sp>
        <p:sp>
          <p:nvSpPr>
            <p:cNvPr id="482" name="Прямоугольник 481"/>
            <p:cNvSpPr/>
            <p:nvPr userDrawn="1"/>
          </p:nvSpPr>
          <p:spPr bwMode="auto">
            <a:xfrm>
              <a:off x="1128103" y="8796469"/>
              <a:ext cx="383999" cy="383999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3000"/>
              </a:schemeClr>
            </a:solidFill>
            <a:ln>
              <a:noFill/>
            </a:ln>
          </p:spPr>
        </p:sp>
        <p:sp>
          <p:nvSpPr>
            <p:cNvPr id="483" name="Прямоугольник 482"/>
            <p:cNvSpPr/>
            <p:nvPr userDrawn="1"/>
          </p:nvSpPr>
          <p:spPr bwMode="auto">
            <a:xfrm>
              <a:off x="1511046" y="8796469"/>
              <a:ext cx="383999" cy="383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26998"/>
              </a:schemeClr>
            </a:solidFill>
            <a:ln>
              <a:noFill/>
            </a:ln>
          </p:spPr>
        </p:sp>
        <p:sp>
          <p:nvSpPr>
            <p:cNvPr id="484" name="Прямоугольник 483"/>
            <p:cNvSpPr/>
            <p:nvPr userDrawn="1"/>
          </p:nvSpPr>
          <p:spPr bwMode="auto">
            <a:xfrm>
              <a:off x="-22006" y="8800197"/>
              <a:ext cx="770417" cy="3802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sp>
        <p:sp>
          <p:nvSpPr>
            <p:cNvPr id="485" name="Прямоугольник 484"/>
            <p:cNvSpPr/>
            <p:nvPr userDrawn="1"/>
          </p:nvSpPr>
          <p:spPr bwMode="auto">
            <a:xfrm>
              <a:off x="-17473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0"/>
              </a:schemeClr>
            </a:solidFill>
            <a:ln>
              <a:noFill/>
            </a:ln>
          </p:spPr>
        </p:sp>
        <p:sp>
          <p:nvSpPr>
            <p:cNvPr id="486" name="Прямоугольник 485"/>
            <p:cNvSpPr/>
            <p:nvPr userDrawn="1"/>
          </p:nvSpPr>
          <p:spPr bwMode="auto">
            <a:xfrm>
              <a:off x="365469" y="8800197"/>
              <a:ext cx="383999" cy="383999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 bwMode="auto">
          <a:xfrm>
            <a:off x="8839199" y="980729"/>
            <a:ext cx="2743200" cy="5040559"/>
          </a:xfrm>
        </p:spPr>
        <p:txBody>
          <a:bodyPr vert="eaVert"/>
          <a:lstStyle>
            <a:lvl1pPr>
              <a:defRPr b="1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 bwMode="auto">
          <a:xfrm>
            <a:off x="609599" y="980727"/>
            <a:ext cx="8026399" cy="5040561"/>
          </a:xfrm>
        </p:spPr>
        <p:txBody>
          <a:bodyPr vert="eaVert"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Дата 14"/>
          <p:cNvSpPr>
            <a:spLocks noGrp="1"/>
          </p:cNvSpPr>
          <p:nvPr>
            <p:ph type="dt" sz="half" idx="10"/>
          </p:nvPr>
        </p:nvSpPr>
        <p:spPr bwMode="auto">
          <a:xfrm>
            <a:off x="607261" y="6109507"/>
            <a:ext cx="2844798" cy="365125"/>
          </a:xfrm>
        </p:spPr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5" name="Нижний колонтитул 15"/>
          <p:cNvSpPr>
            <a:spLocks noGrp="1"/>
          </p:cNvSpPr>
          <p:nvPr>
            <p:ph type="ftr" sz="quarter" idx="11"/>
          </p:nvPr>
        </p:nvSpPr>
        <p:spPr bwMode="auto">
          <a:xfrm>
            <a:off x="7758885" y="6132835"/>
            <a:ext cx="3860799" cy="365125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" name="Номер слайда 17"/>
          <p:cNvSpPr>
            <a:spLocks noGrp="1"/>
          </p:cNvSpPr>
          <p:nvPr>
            <p:ph type="sldNum" sz="quarter" idx="12"/>
          </p:nvPr>
        </p:nvSpPr>
        <p:spPr bwMode="auto">
          <a:xfrm>
            <a:off x="5190395" y="6132835"/>
            <a:ext cx="952634" cy="365125"/>
          </a:xfrm>
        </p:spPr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623391" y="980729"/>
            <a:ext cx="10945215" cy="1002034"/>
          </a:xfrm>
          <a:prstGeom prst="rect">
            <a:avLst/>
          </a:prstGeom>
          <a:noFill/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23391" y="2060847"/>
            <a:ext cx="10945215" cy="3960439"/>
          </a:xfr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 bwMode="auto">
          <a:xfrm>
            <a:off x="609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197599" y="1423317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11" name="Заголовок 10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 bwMode="auto">
          <a:xfrm>
            <a:off x="609599" y="14127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 bwMode="auto">
          <a:xfrm>
            <a:off x="609599" y="205253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 bwMode="auto">
          <a:xfrm>
            <a:off x="6193368" y="1412775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 bwMode="auto">
          <a:xfrm>
            <a:off x="6193368" y="205253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1" name="Нижний колонтитул 10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" name="Дата 1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" name="Номер слайда 2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 bwMode="auto">
          <a:xfrm>
            <a:off x="4847861" y="1196753"/>
            <a:ext cx="6816757" cy="482453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623393" y="1196753"/>
            <a:ext cx="4011084" cy="48245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5AA3AA-5EA9-4976-BF6C-9891F6110747}" type="slidenum">
              <a:rPr/>
              <a:t>‹#›</a:t>
            </a:fld>
            <a:endParaRPr/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2389717" y="4797151"/>
            <a:ext cx="7315200" cy="576063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 bwMode="auto">
          <a:xfrm>
            <a:off x="2389717" y="1196751"/>
            <a:ext cx="7315200" cy="352839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/>
              <a:t>Вставка рисунка</a:t>
            </a:r>
            <a:endParaRPr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auto">
          <a:xfrm>
            <a:off x="2389717" y="5445223"/>
            <a:ext cx="7315200" cy="50296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/>
              <a:t>Образец текста</a:t>
            </a:r>
            <a:endParaRPr/>
          </a:p>
        </p:txBody>
      </p:sp>
      <p:sp>
        <p:nvSpPr>
          <p:cNvPr id="9" name="Дата 8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" name="Прямоугольник 245"/>
          <p:cNvSpPr/>
          <p:nvPr userDrawn="1"/>
        </p:nvSpPr>
        <p:spPr bwMode="auto">
          <a:xfrm>
            <a:off x="759075" y="-8406"/>
            <a:ext cx="1144579" cy="86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51" name="Прямоугольник 350"/>
          <p:cNvSpPr/>
          <p:nvPr userDrawn="1"/>
        </p:nvSpPr>
        <p:spPr bwMode="auto">
          <a:xfrm>
            <a:off x="1" y="-5610"/>
            <a:ext cx="765453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grpSp>
        <p:nvGrpSpPr>
          <p:cNvPr id="7" name="Group 6"/>
          <p:cNvGrpSpPr/>
          <p:nvPr userDrawn="1"/>
        </p:nvGrpSpPr>
        <p:grpSpPr bwMode="auto">
          <a:xfrm>
            <a:off x="2" y="-8405"/>
            <a:ext cx="12199158" cy="867598"/>
            <a:chOff x="1" y="-11207"/>
            <a:chExt cx="12199158" cy="1156798"/>
          </a:xfrm>
        </p:grpSpPr>
        <p:grpSp>
          <p:nvGrpSpPr>
            <p:cNvPr id="113" name="Группа 112"/>
            <p:cNvGrpSpPr/>
            <p:nvPr userDrawn="1"/>
          </p:nvGrpSpPr>
          <p:grpSpPr bwMode="auto">
            <a:xfrm>
              <a:off x="11052937" y="-6409"/>
              <a:ext cx="1146222" cy="1147201"/>
              <a:chOff x="8985289" y="2208431"/>
              <a:chExt cx="1153652" cy="1152000"/>
            </a:xfrm>
          </p:grpSpPr>
          <p:sp>
            <p:nvSpPr>
              <p:cNvPr id="6" name="Прямоугольник 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5" name="Группа 4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158" name="Прямоугольник 157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59" name="Прямоугольник 158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160" name="Прямоугольник 159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161" name="Прямоугольник 16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62" name="Прямоугольник 16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3" name="Прямоугольник 16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164" name="Прямоугольник 16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165" name="Прямоугольник 16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66" name="Прямоугольник 16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191" name="Группа 190"/>
            <p:cNvGrpSpPr/>
            <p:nvPr userDrawn="1"/>
          </p:nvGrpSpPr>
          <p:grpSpPr bwMode="auto">
            <a:xfrm>
              <a:off x="9908949" y="-9923"/>
              <a:ext cx="1145630" cy="1152000"/>
              <a:chOff x="8985885" y="2208431"/>
              <a:chExt cx="1153056" cy="1152000"/>
            </a:xfrm>
          </p:grpSpPr>
          <p:sp>
            <p:nvSpPr>
              <p:cNvPr id="192" name="Прямоугольник 191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193" name="Группа 192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194" name="Прямоугольник 193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195" name="Прямоугольник 194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196" name="Прямоугольник 195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197" name="Прямоугольник 196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198" name="Прямоугольник 197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199" name="Прямоугольник 198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00" name="Прямоугольник 199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01" name="Прямоугольник 200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02" name="Прямоугольник 201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03" name="Группа 202"/>
            <p:cNvGrpSpPr/>
            <p:nvPr userDrawn="1"/>
          </p:nvGrpSpPr>
          <p:grpSpPr bwMode="auto">
            <a:xfrm>
              <a:off x="8763318" y="-6409"/>
              <a:ext cx="1149082" cy="1152000"/>
              <a:chOff x="8985885" y="2208431"/>
              <a:chExt cx="1156531" cy="1152000"/>
            </a:xfrm>
          </p:grpSpPr>
          <p:sp>
            <p:nvSpPr>
              <p:cNvPr id="204" name="Прямоугольник 203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05" name="Группа 204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06" name="Прямоугольник 205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07" name="Прямоугольник 206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08" name="Прямоугольник 207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09" name="Прямоугольник 208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10" name="Прямоугольник 209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1" name="Прямоугольник 210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2" name="Прямоугольник 211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13" name="Прямоугольник 212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14" name="Прямоугольник 213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15" name="Группа 214"/>
            <p:cNvGrpSpPr/>
            <p:nvPr userDrawn="1"/>
          </p:nvGrpSpPr>
          <p:grpSpPr bwMode="auto">
            <a:xfrm>
              <a:off x="7621191" y="-9923"/>
              <a:ext cx="1145630" cy="1152000"/>
              <a:chOff x="8985885" y="2208431"/>
              <a:chExt cx="1153056" cy="1152000"/>
            </a:xfrm>
          </p:grpSpPr>
          <p:sp>
            <p:nvSpPr>
              <p:cNvPr id="216" name="Прямоугольник 215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17" name="Группа 216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18" name="Прямоугольник 217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19" name="Прямоугольник 218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20" name="Прямоугольник 219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21" name="Прямоугольник 220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22" name="Прямоугольник 221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23" name="Прямоугольник 222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24" name="Прямоугольник 223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25" name="Прямоугольник 224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26" name="Прямоугольник 225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27" name="Группа 226"/>
            <p:cNvGrpSpPr/>
            <p:nvPr userDrawn="1"/>
          </p:nvGrpSpPr>
          <p:grpSpPr bwMode="auto">
            <a:xfrm>
              <a:off x="6479777" y="-9923"/>
              <a:ext cx="1145630" cy="1152000"/>
              <a:chOff x="8985885" y="2208431"/>
              <a:chExt cx="1153056" cy="1152000"/>
            </a:xfrm>
          </p:grpSpPr>
          <p:sp>
            <p:nvSpPr>
              <p:cNvPr id="228" name="Прямоугольник 22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29" name="Группа 228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30" name="Прямоугольник 22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48000"/>
                  </a:schemeClr>
                </a:solidFill>
                <a:ln>
                  <a:noFill/>
                </a:ln>
              </p:spPr>
            </p:sp>
            <p:sp>
              <p:nvSpPr>
                <p:cNvPr id="231" name="Прямоугольник 23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29000"/>
                  </a:schemeClr>
                </a:solidFill>
                <a:ln>
                  <a:noFill/>
                </a:ln>
              </p:spPr>
            </p:sp>
            <p:sp>
              <p:nvSpPr>
                <p:cNvPr id="232" name="Прямоугольник 23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15999"/>
                  </a:schemeClr>
                </a:solidFill>
                <a:ln>
                  <a:noFill/>
                </a:ln>
              </p:spPr>
            </p:sp>
            <p:sp>
              <p:nvSpPr>
                <p:cNvPr id="233" name="Прямоугольник 23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34" name="Прямоугольник 23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3000"/>
                  </a:schemeClr>
                </a:solidFill>
                <a:ln>
                  <a:noFill/>
                </a:ln>
              </p:spPr>
            </p:sp>
            <p:sp>
              <p:nvSpPr>
                <p:cNvPr id="235" name="Прямоугольник 23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  <a:alpha val="26998"/>
                  </a:schemeClr>
                </a:solidFill>
                <a:ln>
                  <a:noFill/>
                </a:ln>
              </p:spPr>
            </p:sp>
            <p:sp>
              <p:nvSpPr>
                <p:cNvPr id="236" name="Прямоугольник 23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65000"/>
                  </a:schemeClr>
                </a:solidFill>
                <a:ln>
                  <a:noFill/>
                </a:ln>
              </p:spPr>
            </p:sp>
            <p:sp>
              <p:nvSpPr>
                <p:cNvPr id="237" name="Прямоугольник 23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38" name="Прямоугольник 237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7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1" name="Группа 240"/>
            <p:cNvGrpSpPr/>
            <p:nvPr userDrawn="1"/>
          </p:nvGrpSpPr>
          <p:grpSpPr bwMode="auto">
            <a:xfrm>
              <a:off x="5332234" y="-7693"/>
              <a:ext cx="1146222" cy="1152000"/>
              <a:chOff x="8985289" y="2208431"/>
              <a:chExt cx="1153652" cy="1152000"/>
            </a:xfrm>
          </p:grpSpPr>
          <p:sp>
            <p:nvSpPr>
              <p:cNvPr id="290" name="Прямоугольник 289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sp>
          <p:grpSp>
            <p:nvGrpSpPr>
              <p:cNvPr id="291" name="Группа 290"/>
              <p:cNvGrpSpPr/>
              <p:nvPr userDrawn="1"/>
            </p:nvGrpSpPr>
            <p:grpSpPr bwMode="auto">
              <a:xfrm>
                <a:off x="8985289" y="2208431"/>
                <a:ext cx="1153652" cy="1152000"/>
                <a:chOff x="8985289" y="2208431"/>
                <a:chExt cx="1153652" cy="1152000"/>
              </a:xfrm>
            </p:grpSpPr>
            <p:sp>
              <p:nvSpPr>
                <p:cNvPr id="292" name="Прямоугольник 291"/>
                <p:cNvSpPr/>
                <p:nvPr userDrawn="1"/>
              </p:nvSpPr>
              <p:spPr bwMode="auto">
                <a:xfrm>
                  <a:off x="898528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3" name="Прямоугольник 292"/>
                <p:cNvSpPr/>
                <p:nvPr userDrawn="1"/>
              </p:nvSpPr>
              <p:spPr bwMode="auto">
                <a:xfrm>
                  <a:off x="9367467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60000"/>
                  </a:schemeClr>
                </a:solidFill>
                <a:ln>
                  <a:noFill/>
                </a:ln>
              </p:spPr>
            </p:sp>
            <p:sp>
              <p:nvSpPr>
                <p:cNvPr id="294" name="Прямоугольник 293"/>
                <p:cNvSpPr/>
                <p:nvPr userDrawn="1"/>
              </p:nvSpPr>
              <p:spPr bwMode="auto">
                <a:xfrm>
                  <a:off x="9750410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45000"/>
                  </a:schemeClr>
                </a:solidFill>
                <a:ln>
                  <a:noFill/>
                </a:ln>
              </p:spPr>
            </p:sp>
            <p:sp>
              <p:nvSpPr>
                <p:cNvPr id="295" name="Прямоугольник 294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96" name="Прямоугольник 295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97" name="Прямоугольник 296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98" name="Прямоугольник 297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99" name="Прямоугольник 298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300" name="Прямоугольник 299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2" name="Группа 241"/>
            <p:cNvGrpSpPr/>
            <p:nvPr userDrawn="1"/>
          </p:nvGrpSpPr>
          <p:grpSpPr bwMode="auto">
            <a:xfrm>
              <a:off x="4188246" y="-11207"/>
              <a:ext cx="1145630" cy="1152000"/>
              <a:chOff x="8985885" y="2208431"/>
              <a:chExt cx="1153056" cy="1152000"/>
            </a:xfrm>
          </p:grpSpPr>
          <p:sp>
            <p:nvSpPr>
              <p:cNvPr id="279" name="Прямоугольник 278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</p:sp>
          <p:grpSp>
            <p:nvGrpSpPr>
              <p:cNvPr id="280" name="Группа 279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81" name="Прямоугольник 280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2" name="Прямоугольник 281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40000"/>
                  </a:schemeClr>
                </a:solidFill>
                <a:ln>
                  <a:noFill/>
                </a:ln>
              </p:spPr>
            </p:sp>
            <p:sp>
              <p:nvSpPr>
                <p:cNvPr id="283" name="Прямоугольник 282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84" name="Прямоугольник 283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22000"/>
                  </a:schemeClr>
                </a:solidFill>
                <a:ln>
                  <a:noFill/>
                </a:ln>
              </p:spPr>
            </p:sp>
            <p:sp>
              <p:nvSpPr>
                <p:cNvPr id="285" name="Прямоугольник 284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86" name="Прямоугольник 285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87" name="Прямоугольник 286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50000"/>
                    <a:alpha val="20000"/>
                  </a:schemeClr>
                </a:solidFill>
                <a:ln>
                  <a:noFill/>
                </a:ln>
              </p:spPr>
            </p:sp>
            <p:sp>
              <p:nvSpPr>
                <p:cNvPr id="288" name="Прямоугольник 287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</p:sp>
            <p:sp>
              <p:nvSpPr>
                <p:cNvPr id="289" name="Прямоугольник 288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3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3" name="Группа 242"/>
            <p:cNvGrpSpPr/>
            <p:nvPr userDrawn="1"/>
          </p:nvGrpSpPr>
          <p:grpSpPr bwMode="auto">
            <a:xfrm>
              <a:off x="3042615" y="-7693"/>
              <a:ext cx="1149082" cy="1152000"/>
              <a:chOff x="8985885" y="2208431"/>
              <a:chExt cx="1156531" cy="1152000"/>
            </a:xfrm>
          </p:grpSpPr>
          <p:sp>
            <p:nvSpPr>
              <p:cNvPr id="268" name="Прямоугольник 267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</p:sp>
          <p:grpSp>
            <p:nvGrpSpPr>
              <p:cNvPr id="269" name="Группа 268"/>
              <p:cNvGrpSpPr/>
              <p:nvPr userDrawn="1"/>
            </p:nvGrpSpPr>
            <p:grpSpPr bwMode="auto">
              <a:xfrm>
                <a:off x="8988763" y="2208431"/>
                <a:ext cx="1153652" cy="1152000"/>
                <a:chOff x="8988763" y="2208431"/>
                <a:chExt cx="1153652" cy="1152000"/>
              </a:xfrm>
            </p:grpSpPr>
            <p:sp>
              <p:nvSpPr>
                <p:cNvPr id="270" name="Прямоугольник 269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</p:spPr>
            </p:sp>
            <p:sp>
              <p:nvSpPr>
                <p:cNvPr id="271" name="Прямоугольник 270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  <a:alpha val="62000"/>
                  </a:schemeClr>
                </a:solidFill>
                <a:ln>
                  <a:noFill/>
                </a:ln>
              </p:spPr>
            </p:sp>
            <p:sp>
              <p:nvSpPr>
                <p:cNvPr id="272" name="Прямоугольник 271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5000"/>
                  </a:schemeClr>
                </a:solidFill>
                <a:ln>
                  <a:noFill/>
                </a:ln>
              </p:spPr>
            </p:sp>
            <p:sp>
              <p:nvSpPr>
                <p:cNvPr id="273" name="Прямоугольник 272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75000"/>
                    <a:alpha val="46000"/>
                  </a:schemeClr>
                </a:solidFill>
                <a:ln>
                  <a:noFill/>
                </a:ln>
              </p:spPr>
            </p:sp>
            <p:sp>
              <p:nvSpPr>
                <p:cNvPr id="274" name="Прямоугольник 273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5" name="Прямоугольник 274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76" name="Прямоугольник 275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30000"/>
                  </a:schemeClr>
                </a:solidFill>
                <a:ln>
                  <a:noFill/>
                </a:ln>
              </p:spPr>
            </p:sp>
            <p:sp>
              <p:nvSpPr>
                <p:cNvPr id="277" name="Прямоугольник 276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78" name="Прямоугольник 277"/>
                <p:cNvSpPr/>
                <p:nvPr userDrawn="1"/>
              </p:nvSpPr>
              <p:spPr bwMode="auto">
                <a:xfrm>
                  <a:off x="9758417" y="2976431"/>
                  <a:ext cx="383999" cy="383999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20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244" name="Группа 243"/>
            <p:cNvGrpSpPr/>
            <p:nvPr userDrawn="1"/>
          </p:nvGrpSpPr>
          <p:grpSpPr bwMode="auto">
            <a:xfrm>
              <a:off x="1900489" y="-11207"/>
              <a:ext cx="1145630" cy="1152000"/>
              <a:chOff x="8985885" y="2208431"/>
              <a:chExt cx="1153056" cy="1152000"/>
            </a:xfrm>
          </p:grpSpPr>
          <p:sp>
            <p:nvSpPr>
              <p:cNvPr id="257" name="Прямоугольник 256"/>
              <p:cNvSpPr/>
              <p:nvPr userDrawn="1"/>
            </p:nvSpPr>
            <p:spPr bwMode="auto">
              <a:xfrm>
                <a:off x="8985885" y="2208431"/>
                <a:ext cx="1152000" cy="1152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</p:sp>
          <p:grpSp>
            <p:nvGrpSpPr>
              <p:cNvPr id="258" name="Группа 257"/>
              <p:cNvGrpSpPr/>
              <p:nvPr userDrawn="1"/>
            </p:nvGrpSpPr>
            <p:grpSpPr bwMode="auto">
              <a:xfrm>
                <a:off x="8988763" y="2208431"/>
                <a:ext cx="1150178" cy="1152000"/>
                <a:chOff x="8988763" y="2208431"/>
                <a:chExt cx="1150178" cy="1152000"/>
              </a:xfrm>
            </p:grpSpPr>
            <p:sp>
              <p:nvSpPr>
                <p:cNvPr id="259" name="Прямоугольник 258"/>
                <p:cNvSpPr/>
                <p:nvPr userDrawn="1"/>
              </p:nvSpPr>
              <p:spPr bwMode="auto">
                <a:xfrm>
                  <a:off x="8989821" y="2592432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75000"/>
                    <a:alpha val="76000"/>
                  </a:schemeClr>
                </a:solidFill>
                <a:ln>
                  <a:noFill/>
                </a:ln>
              </p:spPr>
            </p:sp>
            <p:sp>
              <p:nvSpPr>
                <p:cNvPr id="260" name="Прямоугольник 259"/>
                <p:cNvSpPr/>
                <p:nvPr userDrawn="1"/>
              </p:nvSpPr>
              <p:spPr bwMode="auto">
                <a:xfrm>
                  <a:off x="9371999" y="2592432"/>
                  <a:ext cx="383999" cy="383999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38000"/>
                  </a:schemeClr>
                </a:solidFill>
                <a:ln>
                  <a:noFill/>
                </a:ln>
              </p:spPr>
            </p:sp>
            <p:sp>
              <p:nvSpPr>
                <p:cNvPr id="261" name="Прямоугольник 260"/>
                <p:cNvSpPr/>
                <p:nvPr userDrawn="1"/>
              </p:nvSpPr>
              <p:spPr bwMode="auto">
                <a:xfrm>
                  <a:off x="9754942" y="2592432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75000"/>
                    <a:alpha val="24000"/>
                  </a:schemeClr>
                </a:solidFill>
                <a:ln>
                  <a:noFill/>
                </a:ln>
              </p:spPr>
            </p:sp>
            <p:sp>
              <p:nvSpPr>
                <p:cNvPr id="262" name="Прямоугольник 261"/>
                <p:cNvSpPr/>
                <p:nvPr userDrawn="1"/>
              </p:nvSpPr>
              <p:spPr bwMode="auto">
                <a:xfrm>
                  <a:off x="8989821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35000"/>
                  </a:schemeClr>
                </a:solidFill>
                <a:ln>
                  <a:noFill/>
                </a:ln>
              </p:spPr>
            </p:sp>
            <p:sp>
              <p:nvSpPr>
                <p:cNvPr id="263" name="Прямоугольник 262"/>
                <p:cNvSpPr/>
                <p:nvPr userDrawn="1"/>
              </p:nvSpPr>
              <p:spPr bwMode="auto">
                <a:xfrm>
                  <a:off x="9371999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0"/>
                  </a:schemeClr>
                </a:solidFill>
                <a:ln>
                  <a:noFill/>
                </a:ln>
              </p:spPr>
            </p:sp>
            <p:sp>
              <p:nvSpPr>
                <p:cNvPr id="264" name="Прямоугольник 263"/>
                <p:cNvSpPr/>
                <p:nvPr userDrawn="1"/>
              </p:nvSpPr>
              <p:spPr bwMode="auto">
                <a:xfrm>
                  <a:off x="9754942" y="2208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  <a:alpha val="50000"/>
                  </a:schemeClr>
                </a:solidFill>
                <a:ln>
                  <a:noFill/>
                </a:ln>
              </p:spPr>
            </p:sp>
            <p:sp>
              <p:nvSpPr>
                <p:cNvPr id="265" name="Прямоугольник 264"/>
                <p:cNvSpPr/>
                <p:nvPr userDrawn="1"/>
              </p:nvSpPr>
              <p:spPr bwMode="auto">
                <a:xfrm>
                  <a:off x="8988763" y="2976431"/>
                  <a:ext cx="383999" cy="383999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  <a:ln>
                  <a:noFill/>
                </a:ln>
              </p:spPr>
            </p:sp>
            <p:sp>
              <p:nvSpPr>
                <p:cNvPr id="266" name="Прямоугольник 265"/>
                <p:cNvSpPr/>
                <p:nvPr userDrawn="1"/>
              </p:nvSpPr>
              <p:spPr bwMode="auto">
                <a:xfrm>
                  <a:off x="9370942" y="2976431"/>
                  <a:ext cx="383999" cy="3839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3999"/>
                  </a:schemeClr>
                </a:solidFill>
                <a:ln>
                  <a:noFill/>
                </a:ln>
              </p:spPr>
            </p:sp>
            <p:sp>
              <p:nvSpPr>
                <p:cNvPr id="267" name="Прямоугольник 266"/>
                <p:cNvSpPr/>
                <p:nvPr userDrawn="1"/>
              </p:nvSpPr>
              <p:spPr bwMode="auto">
                <a:xfrm>
                  <a:off x="9753885" y="2976431"/>
                  <a:ext cx="383999" cy="383999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  <a:alpha val="29000"/>
                  </a:schemeClr>
                </a:solidFill>
                <a:ln>
                  <a:noFill/>
                </a:ln>
              </p:spPr>
            </p:sp>
          </p:grpSp>
        </p:grpSp>
        <p:grpSp>
          <p:nvGrpSpPr>
            <p:cNvPr id="4" name="Group 3"/>
            <p:cNvGrpSpPr/>
            <p:nvPr userDrawn="1"/>
          </p:nvGrpSpPr>
          <p:grpSpPr bwMode="auto">
            <a:xfrm>
              <a:off x="762985" y="-11207"/>
              <a:ext cx="1141719" cy="1156798"/>
              <a:chOff x="762985" y="-11207"/>
              <a:chExt cx="1141719" cy="1156798"/>
            </a:xfrm>
          </p:grpSpPr>
          <p:sp>
            <p:nvSpPr>
              <p:cNvPr id="248" name="Прямоугольник 247"/>
              <p:cNvSpPr/>
              <p:nvPr userDrawn="1"/>
            </p:nvSpPr>
            <p:spPr bwMode="auto">
              <a:xfrm>
                <a:off x="762985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48000"/>
                </a:schemeClr>
              </a:solidFill>
              <a:ln>
                <a:noFill/>
              </a:ln>
            </p:spPr>
          </p:sp>
          <p:sp>
            <p:nvSpPr>
              <p:cNvPr id="249" name="Прямоугольник 248"/>
              <p:cNvSpPr/>
              <p:nvPr userDrawn="1"/>
            </p:nvSpPr>
            <p:spPr bwMode="auto">
              <a:xfrm>
                <a:off x="1142702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  <a:alpha val="29000"/>
                </a:schemeClr>
              </a:solidFill>
              <a:ln>
                <a:noFill/>
              </a:ln>
            </p:spPr>
          </p:sp>
          <p:sp>
            <p:nvSpPr>
              <p:cNvPr id="250" name="Прямоугольник 249"/>
              <p:cNvSpPr/>
              <p:nvPr userDrawn="1"/>
            </p:nvSpPr>
            <p:spPr bwMode="auto">
              <a:xfrm>
                <a:off x="1523178" y="372791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15999"/>
                </a:schemeClr>
              </a:solidFill>
              <a:ln>
                <a:noFill/>
              </a:ln>
            </p:spPr>
          </p:sp>
          <p:sp>
            <p:nvSpPr>
              <p:cNvPr id="251" name="Прямоугольник 250"/>
              <p:cNvSpPr/>
              <p:nvPr userDrawn="1"/>
            </p:nvSpPr>
            <p:spPr bwMode="auto">
              <a:xfrm>
                <a:off x="762985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3999"/>
                </a:schemeClr>
              </a:solidFill>
              <a:ln>
                <a:noFill/>
              </a:ln>
            </p:spPr>
          </p:sp>
          <p:sp>
            <p:nvSpPr>
              <p:cNvPr id="252" name="Прямоугольник 251"/>
              <p:cNvSpPr/>
              <p:nvPr userDrawn="1"/>
            </p:nvSpPr>
            <p:spPr bwMode="auto">
              <a:xfrm>
                <a:off x="1142702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23000"/>
                </a:schemeClr>
              </a:solidFill>
              <a:ln>
                <a:noFill/>
              </a:ln>
            </p:spPr>
          </p:sp>
          <p:sp>
            <p:nvSpPr>
              <p:cNvPr id="253" name="Прямоугольник 252"/>
              <p:cNvSpPr/>
              <p:nvPr userDrawn="1"/>
            </p:nvSpPr>
            <p:spPr bwMode="auto">
              <a:xfrm>
                <a:off x="1523178" y="-11207"/>
                <a:ext cx="381526" cy="383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26998"/>
                </a:schemeClr>
              </a:solidFill>
              <a:ln>
                <a:noFill/>
              </a:ln>
            </p:spPr>
          </p:sp>
          <p:sp>
            <p:nvSpPr>
              <p:cNvPr id="254" name="Прямоугольник 253"/>
              <p:cNvSpPr/>
              <p:nvPr userDrawn="1"/>
            </p:nvSpPr>
            <p:spPr bwMode="auto">
              <a:xfrm>
                <a:off x="765835" y="761590"/>
                <a:ext cx="381526" cy="383999"/>
              </a:xfrm>
              <a:prstGeom prst="rect">
                <a:avLst/>
              </a:prstGeom>
              <a:solidFill>
                <a:schemeClr val="accent2">
                  <a:lumMod val="75000"/>
                  <a:alpha val="65000"/>
                </a:schemeClr>
              </a:solidFill>
              <a:ln>
                <a:noFill/>
              </a:ln>
            </p:spPr>
          </p:sp>
          <p:sp>
            <p:nvSpPr>
              <p:cNvPr id="255" name="Прямоугольник 254"/>
              <p:cNvSpPr/>
              <p:nvPr userDrawn="1"/>
            </p:nvSpPr>
            <p:spPr bwMode="auto">
              <a:xfrm>
                <a:off x="1141651" y="756792"/>
                <a:ext cx="381526" cy="383999"/>
              </a:xfrm>
              <a:prstGeom prst="rect">
                <a:avLst/>
              </a:prstGeom>
              <a:solidFill>
                <a:schemeClr val="accent2">
                  <a:alpha val="0"/>
                </a:schemeClr>
              </a:solidFill>
              <a:ln>
                <a:noFill/>
              </a:ln>
            </p:spPr>
          </p:sp>
          <p:sp>
            <p:nvSpPr>
              <p:cNvPr id="256" name="Прямоугольник 255"/>
              <p:cNvSpPr/>
              <p:nvPr userDrawn="1"/>
            </p:nvSpPr>
            <p:spPr bwMode="auto">
              <a:xfrm>
                <a:off x="1522127" y="756792"/>
                <a:ext cx="381526" cy="383999"/>
              </a:xfrm>
              <a:prstGeom prst="rect">
                <a:avLst/>
              </a:prstGeom>
              <a:solidFill>
                <a:schemeClr val="accent6">
                  <a:lumMod val="75000"/>
                  <a:alpha val="57000"/>
                </a:schemeClr>
              </a:solidFill>
              <a:ln>
                <a:noFill/>
              </a:ln>
            </p:spPr>
          </p:sp>
        </p:grpSp>
        <p:grpSp>
          <p:nvGrpSpPr>
            <p:cNvPr id="352" name="Группа 351"/>
            <p:cNvGrpSpPr/>
            <p:nvPr userDrawn="1"/>
          </p:nvGrpSpPr>
          <p:grpSpPr bwMode="auto">
            <a:xfrm>
              <a:off x="1" y="-7479"/>
              <a:ext cx="766505" cy="1148271"/>
              <a:chOff x="9367467" y="2208431"/>
              <a:chExt cx="771474" cy="1152000"/>
            </a:xfrm>
          </p:grpSpPr>
          <p:sp>
            <p:nvSpPr>
              <p:cNvPr id="354" name="Прямоугольник 353"/>
              <p:cNvSpPr/>
              <p:nvPr userDrawn="1"/>
            </p:nvSpPr>
            <p:spPr bwMode="auto">
              <a:xfrm>
                <a:off x="9367467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60000"/>
                </a:schemeClr>
              </a:solidFill>
              <a:ln>
                <a:noFill/>
              </a:ln>
            </p:spPr>
          </p:sp>
          <p:sp>
            <p:nvSpPr>
              <p:cNvPr id="355" name="Прямоугольник 354"/>
              <p:cNvSpPr/>
              <p:nvPr userDrawn="1"/>
            </p:nvSpPr>
            <p:spPr bwMode="auto">
              <a:xfrm>
                <a:off x="9750410" y="2592432"/>
                <a:ext cx="383999" cy="38399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  <a:alpha val="45000"/>
                </a:schemeClr>
              </a:solidFill>
              <a:ln>
                <a:noFill/>
              </a:ln>
            </p:spPr>
          </p:sp>
          <p:sp>
            <p:nvSpPr>
              <p:cNvPr id="357" name="Прямоугольник 356"/>
              <p:cNvSpPr/>
              <p:nvPr userDrawn="1"/>
            </p:nvSpPr>
            <p:spPr bwMode="auto">
              <a:xfrm>
                <a:off x="9371999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58" name="Прямоугольник 357"/>
              <p:cNvSpPr/>
              <p:nvPr userDrawn="1"/>
            </p:nvSpPr>
            <p:spPr bwMode="auto">
              <a:xfrm>
                <a:off x="9754942" y="2208431"/>
                <a:ext cx="383999" cy="38399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  <a:alpha val="50000"/>
                </a:schemeClr>
              </a:solidFill>
              <a:ln>
                <a:noFill/>
              </a:ln>
            </p:spPr>
          </p:sp>
          <p:sp>
            <p:nvSpPr>
              <p:cNvPr id="360" name="Прямоугольник 359"/>
              <p:cNvSpPr/>
              <p:nvPr userDrawn="1"/>
            </p:nvSpPr>
            <p:spPr bwMode="auto">
              <a:xfrm>
                <a:off x="9370942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</p:spPr>
          </p:sp>
          <p:sp>
            <p:nvSpPr>
              <p:cNvPr id="361" name="Прямоугольник 360"/>
              <p:cNvSpPr/>
              <p:nvPr userDrawn="1"/>
            </p:nvSpPr>
            <p:spPr bwMode="auto">
              <a:xfrm>
                <a:off x="9753885" y="2976431"/>
                <a:ext cx="383999" cy="383999"/>
              </a:xfrm>
              <a:prstGeom prst="rect">
                <a:avLst/>
              </a:prstGeom>
              <a:solidFill>
                <a:schemeClr val="tx2">
                  <a:lumMod val="75000"/>
                  <a:alpha val="20000"/>
                </a:schemeClr>
              </a:solidFill>
              <a:ln>
                <a:noFill/>
              </a:ln>
            </p:spPr>
          </p:sp>
        </p:grpSp>
      </p:grpSp>
      <p:sp>
        <p:nvSpPr>
          <p:cNvPr id="483" name="Прямоугольник 482"/>
          <p:cNvSpPr/>
          <p:nvPr userDrawn="1"/>
        </p:nvSpPr>
        <p:spPr bwMode="auto">
          <a:xfrm>
            <a:off x="11049447" y="6600570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88" name="Прямоугольник 487"/>
          <p:cNvSpPr/>
          <p:nvPr userDrawn="1"/>
        </p:nvSpPr>
        <p:spPr bwMode="auto">
          <a:xfrm>
            <a:off x="11053358" y="6594997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489" name="Прямоугольник 488"/>
          <p:cNvSpPr/>
          <p:nvPr userDrawn="1"/>
        </p:nvSpPr>
        <p:spPr bwMode="auto">
          <a:xfrm>
            <a:off x="11432934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90" name="Прямоугольник 489"/>
          <p:cNvSpPr/>
          <p:nvPr userDrawn="1"/>
        </p:nvSpPr>
        <p:spPr bwMode="auto">
          <a:xfrm>
            <a:off x="11813271" y="6600570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72" name="Прямоугольник 471"/>
          <p:cNvSpPr/>
          <p:nvPr userDrawn="1"/>
        </p:nvSpPr>
        <p:spPr bwMode="auto">
          <a:xfrm>
            <a:off x="9905290" y="6598214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77" name="Прямоугольник 476"/>
          <p:cNvSpPr/>
          <p:nvPr userDrawn="1"/>
        </p:nvSpPr>
        <p:spPr bwMode="auto">
          <a:xfrm>
            <a:off x="9909199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478" name="Прямоугольник 477"/>
          <p:cNvSpPr/>
          <p:nvPr userDrawn="1"/>
        </p:nvSpPr>
        <p:spPr bwMode="auto">
          <a:xfrm>
            <a:off x="10289537" y="6681515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479" name="Прямоугольник 478"/>
          <p:cNvSpPr/>
          <p:nvPr userDrawn="1"/>
        </p:nvSpPr>
        <p:spPr bwMode="auto">
          <a:xfrm>
            <a:off x="10669114" y="6598214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461" name="Прямоугольник 460"/>
          <p:cNvSpPr/>
          <p:nvPr userDrawn="1"/>
        </p:nvSpPr>
        <p:spPr bwMode="auto">
          <a:xfrm>
            <a:off x="8760083" y="6600570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66" name="Прямоугольник 465"/>
          <p:cNvSpPr/>
          <p:nvPr userDrawn="1"/>
        </p:nvSpPr>
        <p:spPr bwMode="auto">
          <a:xfrm>
            <a:off x="8763994" y="6594997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467" name="Прямоугольник 466"/>
          <p:cNvSpPr/>
          <p:nvPr userDrawn="1"/>
        </p:nvSpPr>
        <p:spPr bwMode="auto">
          <a:xfrm>
            <a:off x="9150709" y="6594997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468" name="Прямоугольник 467"/>
          <p:cNvSpPr/>
          <p:nvPr userDrawn="1"/>
        </p:nvSpPr>
        <p:spPr bwMode="auto">
          <a:xfrm>
            <a:off x="9521437" y="6597036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450" name="Прямоугольник 449"/>
          <p:cNvSpPr/>
          <p:nvPr userDrawn="1"/>
        </p:nvSpPr>
        <p:spPr bwMode="auto">
          <a:xfrm>
            <a:off x="7618378" y="6598214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455" name="Прямоугольник 454"/>
          <p:cNvSpPr/>
          <p:nvPr userDrawn="1"/>
        </p:nvSpPr>
        <p:spPr bwMode="auto">
          <a:xfrm>
            <a:off x="7622289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456" name="Прямоугольник 455"/>
          <p:cNvSpPr/>
          <p:nvPr userDrawn="1"/>
        </p:nvSpPr>
        <p:spPr bwMode="auto">
          <a:xfrm>
            <a:off x="8001866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57" name="Прямоугольник 456"/>
          <p:cNvSpPr/>
          <p:nvPr userDrawn="1"/>
        </p:nvSpPr>
        <p:spPr bwMode="auto">
          <a:xfrm>
            <a:off x="8382201" y="6598214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39" name="Прямоугольник 438"/>
          <p:cNvSpPr/>
          <p:nvPr userDrawn="1"/>
        </p:nvSpPr>
        <p:spPr bwMode="auto">
          <a:xfrm>
            <a:off x="6477385" y="6598214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44" name="Прямоугольник 443"/>
          <p:cNvSpPr/>
          <p:nvPr userDrawn="1"/>
        </p:nvSpPr>
        <p:spPr bwMode="auto">
          <a:xfrm>
            <a:off x="6481296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445" name="Прямоугольник 444"/>
          <p:cNvSpPr/>
          <p:nvPr userDrawn="1"/>
        </p:nvSpPr>
        <p:spPr bwMode="auto">
          <a:xfrm>
            <a:off x="6860871" y="6598214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446" name="Прямоугольник 445"/>
          <p:cNvSpPr/>
          <p:nvPr userDrawn="1"/>
        </p:nvSpPr>
        <p:spPr bwMode="auto">
          <a:xfrm>
            <a:off x="7241207" y="6598214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423" name="Прямоугольник 422"/>
          <p:cNvSpPr/>
          <p:nvPr userDrawn="1"/>
        </p:nvSpPr>
        <p:spPr bwMode="auto">
          <a:xfrm>
            <a:off x="5330856" y="6599709"/>
            <a:ext cx="1144157" cy="2550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428" name="Прямоугольник 427"/>
          <p:cNvSpPr/>
          <p:nvPr userDrawn="1"/>
        </p:nvSpPr>
        <p:spPr bwMode="auto">
          <a:xfrm>
            <a:off x="5334768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22000"/>
            </a:schemeClr>
          </a:solidFill>
          <a:ln>
            <a:noFill/>
          </a:ln>
        </p:spPr>
      </p:sp>
      <p:sp>
        <p:nvSpPr>
          <p:cNvPr id="429" name="Прямоугольник 428"/>
          <p:cNvSpPr/>
          <p:nvPr userDrawn="1"/>
        </p:nvSpPr>
        <p:spPr bwMode="auto">
          <a:xfrm>
            <a:off x="5714343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430" name="Прямоугольник 429"/>
          <p:cNvSpPr/>
          <p:nvPr userDrawn="1"/>
        </p:nvSpPr>
        <p:spPr bwMode="auto">
          <a:xfrm>
            <a:off x="6094679" y="6599709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412" name="Прямоугольник 411"/>
          <p:cNvSpPr/>
          <p:nvPr userDrawn="1"/>
        </p:nvSpPr>
        <p:spPr bwMode="auto">
          <a:xfrm>
            <a:off x="4186699" y="6597353"/>
            <a:ext cx="1144157" cy="2550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417" name="Прямоугольник 416"/>
          <p:cNvSpPr/>
          <p:nvPr userDrawn="1"/>
        </p:nvSpPr>
        <p:spPr bwMode="auto">
          <a:xfrm>
            <a:off x="4190610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22000"/>
            </a:schemeClr>
          </a:solidFill>
          <a:ln>
            <a:noFill/>
          </a:ln>
        </p:spPr>
      </p:sp>
      <p:sp>
        <p:nvSpPr>
          <p:cNvPr id="418" name="Прямоугольник 417"/>
          <p:cNvSpPr/>
          <p:nvPr userDrawn="1"/>
        </p:nvSpPr>
        <p:spPr bwMode="auto">
          <a:xfrm>
            <a:off x="4570186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0"/>
            </a:schemeClr>
          </a:solidFill>
          <a:ln>
            <a:noFill/>
          </a:ln>
        </p:spPr>
      </p:sp>
      <p:sp>
        <p:nvSpPr>
          <p:cNvPr id="419" name="Прямоугольник 418"/>
          <p:cNvSpPr/>
          <p:nvPr userDrawn="1"/>
        </p:nvSpPr>
        <p:spPr bwMode="auto">
          <a:xfrm>
            <a:off x="4950522" y="6597353"/>
            <a:ext cx="381384" cy="25743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</p:sp>
      <p:sp>
        <p:nvSpPr>
          <p:cNvPr id="401" name="Прямоугольник 400"/>
          <p:cNvSpPr/>
          <p:nvPr userDrawn="1"/>
        </p:nvSpPr>
        <p:spPr bwMode="auto">
          <a:xfrm>
            <a:off x="3041491" y="6599709"/>
            <a:ext cx="1144157" cy="25507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406" name="Прямоугольник 405"/>
          <p:cNvSpPr/>
          <p:nvPr userDrawn="1"/>
        </p:nvSpPr>
        <p:spPr bwMode="auto">
          <a:xfrm>
            <a:off x="3045402" y="6599709"/>
            <a:ext cx="381384" cy="257430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  <a:ln>
            <a:noFill/>
          </a:ln>
        </p:spPr>
      </p:sp>
      <p:sp>
        <p:nvSpPr>
          <p:cNvPr id="407" name="Прямоугольник 406"/>
          <p:cNvSpPr/>
          <p:nvPr userDrawn="1"/>
        </p:nvSpPr>
        <p:spPr bwMode="auto">
          <a:xfrm>
            <a:off x="3424979" y="6599709"/>
            <a:ext cx="381384" cy="25743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</p:sp>
      <p:sp>
        <p:nvSpPr>
          <p:cNvPr id="408" name="Прямоугольник 407"/>
          <p:cNvSpPr/>
          <p:nvPr userDrawn="1"/>
        </p:nvSpPr>
        <p:spPr bwMode="auto">
          <a:xfrm>
            <a:off x="3805314" y="6599709"/>
            <a:ext cx="381384" cy="257430"/>
          </a:xfrm>
          <a:prstGeom prst="rect">
            <a:avLst/>
          </a:prstGeom>
          <a:solidFill>
            <a:schemeClr val="accent2">
              <a:lumMod val="40000"/>
              <a:lumOff val="60000"/>
              <a:alpha val="76000"/>
            </a:schemeClr>
          </a:solidFill>
          <a:ln>
            <a:noFill/>
          </a:ln>
        </p:spPr>
      </p:sp>
      <p:sp>
        <p:nvSpPr>
          <p:cNvPr id="390" name="Прямоугольник 389"/>
          <p:cNvSpPr/>
          <p:nvPr userDrawn="1"/>
        </p:nvSpPr>
        <p:spPr bwMode="auto">
          <a:xfrm>
            <a:off x="1899786" y="6597353"/>
            <a:ext cx="1144157" cy="2550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395" name="Прямоугольник 394"/>
          <p:cNvSpPr/>
          <p:nvPr userDrawn="1"/>
        </p:nvSpPr>
        <p:spPr bwMode="auto">
          <a:xfrm>
            <a:off x="1903697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  <a:ln>
            <a:noFill/>
          </a:ln>
        </p:spPr>
      </p:sp>
      <p:sp>
        <p:nvSpPr>
          <p:cNvPr id="396" name="Прямоугольник 395"/>
          <p:cNvSpPr/>
          <p:nvPr userDrawn="1"/>
        </p:nvSpPr>
        <p:spPr bwMode="auto">
          <a:xfrm>
            <a:off x="2283274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397" name="Прямоугольник 396"/>
          <p:cNvSpPr/>
          <p:nvPr userDrawn="1"/>
        </p:nvSpPr>
        <p:spPr bwMode="auto">
          <a:xfrm>
            <a:off x="2663610" y="65973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379" name="Прямоугольник 378"/>
          <p:cNvSpPr/>
          <p:nvPr userDrawn="1"/>
        </p:nvSpPr>
        <p:spPr bwMode="auto">
          <a:xfrm>
            <a:off x="758793" y="6597353"/>
            <a:ext cx="1144157" cy="25743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sp>
      <p:sp>
        <p:nvSpPr>
          <p:cNvPr id="384" name="Прямоугольник 383"/>
          <p:cNvSpPr/>
          <p:nvPr userDrawn="1"/>
        </p:nvSpPr>
        <p:spPr bwMode="auto">
          <a:xfrm>
            <a:off x="762703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3999"/>
            </a:schemeClr>
          </a:solidFill>
          <a:ln>
            <a:noFill/>
          </a:ln>
        </p:spPr>
      </p:sp>
      <p:sp>
        <p:nvSpPr>
          <p:cNvPr id="385" name="Прямоугольник 384"/>
          <p:cNvSpPr/>
          <p:nvPr userDrawn="1"/>
        </p:nvSpPr>
        <p:spPr bwMode="auto">
          <a:xfrm>
            <a:off x="1142281" y="6597353"/>
            <a:ext cx="381384" cy="257430"/>
          </a:xfrm>
          <a:prstGeom prst="rect">
            <a:avLst/>
          </a:prstGeom>
          <a:solidFill>
            <a:schemeClr val="accent4">
              <a:lumMod val="40000"/>
              <a:lumOff val="60000"/>
              <a:alpha val="23000"/>
            </a:schemeClr>
          </a:solidFill>
          <a:ln>
            <a:noFill/>
          </a:ln>
        </p:spPr>
      </p:sp>
      <p:sp>
        <p:nvSpPr>
          <p:cNvPr id="386" name="Прямоугольник 385"/>
          <p:cNvSpPr/>
          <p:nvPr userDrawn="1"/>
        </p:nvSpPr>
        <p:spPr bwMode="auto">
          <a:xfrm>
            <a:off x="1522615" y="6597353"/>
            <a:ext cx="381384" cy="257430"/>
          </a:xfrm>
          <a:prstGeom prst="rect">
            <a:avLst/>
          </a:prstGeom>
          <a:solidFill>
            <a:schemeClr val="accent4">
              <a:lumMod val="20000"/>
              <a:lumOff val="80000"/>
              <a:alpha val="26998"/>
            </a:schemeClr>
          </a:solidFill>
          <a:ln>
            <a:noFill/>
          </a:ln>
        </p:spPr>
      </p:sp>
      <p:sp>
        <p:nvSpPr>
          <p:cNvPr id="366" name="Прямоугольник 365"/>
          <p:cNvSpPr/>
          <p:nvPr userDrawn="1"/>
        </p:nvSpPr>
        <p:spPr bwMode="auto">
          <a:xfrm>
            <a:off x="-1" y="6599851"/>
            <a:ext cx="765171" cy="2549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370" name="Прямоугольник 369"/>
          <p:cNvSpPr/>
          <p:nvPr userDrawn="1"/>
        </p:nvSpPr>
        <p:spPr bwMode="auto">
          <a:xfrm>
            <a:off x="4502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>
            <a:noFill/>
          </a:ln>
        </p:spPr>
      </p:sp>
      <p:sp>
        <p:nvSpPr>
          <p:cNvPr id="371" name="Прямоугольник 370"/>
          <p:cNvSpPr/>
          <p:nvPr userDrawn="1"/>
        </p:nvSpPr>
        <p:spPr bwMode="auto">
          <a:xfrm>
            <a:off x="384838" y="6599853"/>
            <a:ext cx="381384" cy="257430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3" name="Текст 2"/>
          <p:cNvSpPr>
            <a:spLocks noGrp="1"/>
          </p:cNvSpPr>
          <p:nvPr userDrawn="1">
            <p:ph type="body" idx="1"/>
          </p:nvPr>
        </p:nvSpPr>
        <p:spPr bwMode="auto">
          <a:xfrm>
            <a:off x="609599" y="1340767"/>
            <a:ext cx="10972800" cy="460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/>
              <a:t>Образец текста</a:t>
            </a:r>
            <a:endParaRPr/>
          </a:p>
          <a:p>
            <a:pPr lvl="1">
              <a:defRPr/>
            </a:pPr>
            <a:r>
              <a:rPr/>
              <a:t>Второй уровень</a:t>
            </a:r>
            <a:endParaRPr/>
          </a:p>
          <a:p>
            <a:pPr lvl="2">
              <a:defRPr/>
            </a:pPr>
            <a:r>
              <a:rPr/>
              <a:t>Третий уровень</a:t>
            </a:r>
            <a:endParaRPr/>
          </a:p>
          <a:p>
            <a:pPr lvl="3">
              <a:defRPr/>
            </a:pPr>
            <a:r>
              <a:rPr/>
              <a:t>Четвертый уровень</a:t>
            </a:r>
            <a:endParaRPr/>
          </a:p>
          <a:p>
            <a:pPr lvl="4">
              <a:defRPr/>
            </a:pPr>
            <a:r>
              <a:rPr/>
              <a:t>Пятый уровень</a:t>
            </a:r>
            <a:endParaRPr/>
          </a:p>
        </p:txBody>
      </p:sp>
      <p:sp>
        <p:nvSpPr>
          <p:cNvPr id="2" name="Заголовок 1"/>
          <p:cNvSpPr>
            <a:spLocks noGrp="1"/>
          </p:cNvSpPr>
          <p:nvPr userDrawn="1">
            <p:ph type="title"/>
          </p:nvPr>
        </p:nvSpPr>
        <p:spPr bwMode="auto">
          <a:xfrm>
            <a:off x="2676487" y="220639"/>
            <a:ext cx="6750077" cy="856127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/>
              <a:t>Образец заголовка</a:t>
            </a:r>
            <a:endParaRPr/>
          </a:p>
        </p:txBody>
      </p:sp>
      <p:sp>
        <p:nvSpPr>
          <p:cNvPr id="154" name="Номер слайда 5"/>
          <p:cNvSpPr>
            <a:spLocks noGrp="1"/>
          </p:cNvSpPr>
          <p:nvPr userDrawn="1">
            <p:ph type="sldNum" sz="quarter" idx="4"/>
          </p:nvPr>
        </p:nvSpPr>
        <p:spPr bwMode="auto">
          <a:xfrm>
            <a:off x="5190395" y="6132835"/>
            <a:ext cx="952634" cy="36512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1974DF9-AD47-4691-BA21-BBFCE3637A9A}" type="slidenum">
              <a:rPr/>
              <a:t>‹#›</a:t>
            </a:fld>
            <a:endParaRPr/>
          </a:p>
        </p:txBody>
      </p:sp>
      <p:sp>
        <p:nvSpPr>
          <p:cNvPr id="151" name="Дата 3"/>
          <p:cNvSpPr>
            <a:spLocks noGrp="1"/>
          </p:cNvSpPr>
          <p:nvPr userDrawn="1">
            <p:ph type="dt" sz="half" idx="2"/>
          </p:nvPr>
        </p:nvSpPr>
        <p:spPr bwMode="auto">
          <a:xfrm>
            <a:off x="607261" y="6109507"/>
            <a:ext cx="28447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E84241-D031-42DE-84E4-CC10C30232F4}" type="datetimeFigureOut">
              <a:rPr/>
              <a:t>26.12.2019</a:t>
            </a:fld>
            <a:endParaRPr/>
          </a:p>
        </p:txBody>
      </p:sp>
      <p:sp>
        <p:nvSpPr>
          <p:cNvPr id="152" name="Нижний колонтитул 4"/>
          <p:cNvSpPr>
            <a:spLocks noGrp="1"/>
          </p:cNvSpPr>
          <p:nvPr userDrawn="1">
            <p:ph type="ftr" sz="quarter" idx="3"/>
          </p:nvPr>
        </p:nvSpPr>
        <p:spPr bwMode="auto">
          <a:xfrm>
            <a:off x="7758885" y="6132835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lvl1pPr algn="ctr" defTabSz="914400">
        <a:spcBef>
          <a:spcPts val="0"/>
        </a:spcBef>
        <a:buNone/>
        <a:defRPr sz="3200" b="1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600"/>
              <a:t>The Roller Coaster of Developing</a:t>
            </a:r>
            <a:br>
              <a:rPr lang="en-US"/>
            </a:br>
            <a:r>
              <a:rPr lang="en-US"/>
              <a:t>SynthEddy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75000" lnSpcReduction="5000"/>
          </a:bodyPr>
          <a:lstStyle/>
          <a:p>
            <a:pPr>
              <a:defRPr/>
            </a:pPr>
            <a:r>
              <a:rPr lang="en-US"/>
              <a:t>Approximating Turbulent Flow with Synthetically Generated Eddies</a:t>
            </a: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Phil Du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503975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-5587" y="-19765"/>
            <a:ext cx="12220637" cy="6874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531334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-5587" y="-19765"/>
            <a:ext cx="12220637" cy="6874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9036744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-5587" y="-19765"/>
            <a:ext cx="12220637" cy="6874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174435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Original Plan</a:t>
            </a:r>
            <a:endParaRPr/>
          </a:p>
        </p:txBody>
      </p:sp>
      <p:sp>
        <p:nvSpPr>
          <p:cNvPr id="533343897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609598" y="1340766"/>
            <a:ext cx="5877996" cy="4740093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/>
              <a:t>Each eddy as a ADT object</a:t>
            </a:r>
            <a:endParaRPr/>
          </a:p>
          <a:p>
            <a:pPr lvl="1">
              <a:defRPr/>
            </a:pPr>
            <a:r>
              <a:rPr/>
              <a:t>Modularity and information hiding</a:t>
            </a:r>
            <a:endParaRPr/>
          </a:p>
          <a:p>
            <a:pPr lvl="1">
              <a:defRPr/>
            </a:pPr>
            <a:r>
              <a:rPr/>
              <a:t>Stay close the theoretical models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  <a:p>
            <a:pPr>
              <a:defRPr/>
            </a:pPr>
            <a:r>
              <a:rPr/>
              <a:t>Only store its center position, intensity and orientation</a:t>
            </a:r>
            <a:endParaRPr/>
          </a:p>
          <a:p>
            <a:pPr lvl="1">
              <a:defRPr/>
            </a:pPr>
            <a:r>
              <a:rPr/>
              <a:t>instead of its mini velocity field</a:t>
            </a:r>
            <a:endParaRPr/>
          </a:p>
          <a:p>
            <a:pPr lvl="1">
              <a:defRPr/>
            </a:pPr>
            <a:r>
              <a:rPr/>
              <a:t>No discretization when generating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Call method of eddy object to get velocity influence on certain point</a:t>
            </a:r>
            <a:endParaRPr/>
          </a:p>
        </p:txBody>
      </p:sp>
      <p:pic>
        <p:nvPicPr>
          <p:cNvPr id="12877586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89114" y="1519236"/>
            <a:ext cx="4391024" cy="3819524"/>
          </a:xfrm>
          <a:prstGeom prst="rect">
            <a:avLst/>
          </a:prstGeom>
        </p:spPr>
      </p:pic>
      <p:sp>
        <p:nvSpPr>
          <p:cNvPr id="1825647588" name=""/>
          <p:cNvSpPr txBox="1"/>
          <p:nvPr/>
        </p:nvSpPr>
        <p:spPr bwMode="auto">
          <a:xfrm flipH="0" flipV="0">
            <a:off x="7588152" y="5583160"/>
            <a:ext cx="2792947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The original modules design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23174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Love Letter to Dr. Smith</a:t>
            </a:r>
            <a:endParaRPr/>
          </a:p>
        </p:txBody>
      </p:sp>
      <p:sp>
        <p:nvSpPr>
          <p:cNvPr id="589335827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609599" y="1340767"/>
            <a:ext cx="5840645" cy="4608513"/>
          </a:xfrm>
        </p:spPr>
        <p:txBody>
          <a:bodyPr/>
          <a:lstStyle/>
          <a:p>
            <a:pPr>
              <a:defRPr/>
            </a:pPr>
            <a:r>
              <a:rPr/>
              <a:t>My first time developing a software in such a structured manner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  <a:p>
            <a:pPr>
              <a:defRPr/>
            </a:pPr>
            <a:r>
              <a:rPr/>
              <a:t>With SRS, MG and MIS</a:t>
            </a:r>
            <a:endParaRPr/>
          </a:p>
          <a:p>
            <a:pPr lvl="1">
              <a:defRPr/>
            </a:pPr>
            <a:r>
              <a:rPr/>
              <a:t>It was a SMOOTH operation (initially...)</a:t>
            </a:r>
            <a:endParaRPr/>
          </a:p>
          <a:p>
            <a:pPr lvl="1">
              <a:defRPr/>
            </a:pPr>
            <a:endParaRPr/>
          </a:p>
          <a:p>
            <a:pPr lvl="0">
              <a:defRPr/>
            </a:pPr>
            <a:r>
              <a:rPr/>
              <a:t>High confidence with pytest</a:t>
            </a:r>
            <a:endParaRPr/>
          </a:p>
        </p:txBody>
      </p:sp>
      <p:pic>
        <p:nvPicPr>
          <p:cNvPr id="12789389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89114" y="1519236"/>
            <a:ext cx="4391024" cy="3819524"/>
          </a:xfrm>
          <a:prstGeom prst="rect">
            <a:avLst/>
          </a:prstGeom>
        </p:spPr>
      </p:pic>
      <p:sp>
        <p:nvSpPr>
          <p:cNvPr id="1736112144" name=""/>
          <p:cNvSpPr txBox="1"/>
          <p:nvPr/>
        </p:nvSpPr>
        <p:spPr bwMode="auto">
          <a:xfrm flipH="0" flipV="0">
            <a:off x="7588153" y="5583161"/>
            <a:ext cx="2792947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The original modules design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66066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The Curve Ball</a:t>
            </a:r>
            <a:endParaRPr/>
          </a:p>
        </p:txBody>
      </p:sp>
      <p:sp>
        <p:nvSpPr>
          <p:cNvPr id="537755603" name="Объект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normAutofit fontScale="95000" lnSpcReduction="1000"/>
          </a:bodyPr>
          <a:lstStyle/>
          <a:p>
            <a:pPr>
              <a:defRPr/>
            </a:pPr>
            <a:r>
              <a:rPr/>
              <a:t>Introducing Nikita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  <a:p>
            <a:pPr>
              <a:defRPr/>
            </a:pPr>
            <a:r>
              <a:rPr/>
              <a:t>Mismatch of expectations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  <a:p>
            <a:pPr>
              <a:defRPr/>
            </a:pPr>
            <a:r>
              <a:rPr/>
              <a:t>The dreaded MATLAB run</a:t>
            </a:r>
            <a:endParaRPr/>
          </a:p>
          <a:p>
            <a:pPr lvl="1">
              <a:defRPr/>
            </a:pPr>
            <a:r>
              <a:rPr/>
              <a:t>1000</a:t>
            </a:r>
            <a:r>
              <a:rPr baseline="30000"/>
              <a:t>3 </a:t>
            </a:r>
            <a:r>
              <a:rPr/>
              <a:t>mesh grid</a:t>
            </a:r>
            <a:endParaRPr/>
          </a:p>
          <a:p>
            <a:pPr lvl="1">
              <a:defRPr/>
            </a:pPr>
            <a:r>
              <a:rPr/>
              <a:t>1200 eddies per m</a:t>
            </a:r>
            <a:r>
              <a:rPr baseline="30000"/>
              <a:t>3</a:t>
            </a:r>
            <a:r>
              <a:rPr/>
              <a:t>, in 20m cube</a:t>
            </a:r>
            <a:endParaRPr/>
          </a:p>
          <a:p>
            <a:pPr lvl="1">
              <a:defRPr/>
            </a:pPr>
            <a:endParaRPr/>
          </a:p>
          <a:p>
            <a:pPr lvl="0">
              <a:defRPr/>
            </a:pPr>
            <a:r>
              <a:rPr/>
              <a:t>Famous last word</a:t>
            </a:r>
            <a:endParaRPr/>
          </a:p>
          <a:p>
            <a:pPr lvl="1">
              <a:defRPr/>
            </a:pPr>
            <a:r>
              <a:rPr/>
              <a:t>How bad can it be?</a:t>
            </a:r>
            <a:endParaRPr/>
          </a:p>
        </p:txBody>
      </p:sp>
      <p:pic>
        <p:nvPicPr>
          <p:cNvPr id="644952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89114" y="1519236"/>
            <a:ext cx="4391024" cy="3819524"/>
          </a:xfrm>
          <a:prstGeom prst="rect">
            <a:avLst/>
          </a:prstGeom>
        </p:spPr>
      </p:pic>
      <p:sp>
        <p:nvSpPr>
          <p:cNvPr id="927720894" name=""/>
          <p:cNvSpPr txBox="1"/>
          <p:nvPr/>
        </p:nvSpPr>
        <p:spPr bwMode="auto">
          <a:xfrm flipH="0" flipV="0">
            <a:off x="7588152" y="5583160"/>
            <a:ext cx="2792947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The original modules design</a:t>
            </a:r>
            <a:endParaRPr/>
          </a:p>
        </p:txBody>
      </p:sp>
      <p:sp>
        <p:nvSpPr>
          <p:cNvPr id="135007644" name=""/>
          <p:cNvSpPr/>
          <p:nvPr/>
        </p:nvSpPr>
        <p:spPr bwMode="auto">
          <a:xfrm flipH="0" flipV="0">
            <a:off x="8249410" y="2459067"/>
            <a:ext cx="1494117" cy="2029509"/>
          </a:xfrm>
          <a:prstGeom prst="rect">
            <a:avLst/>
          </a:prstGeom>
          <a:noFill/>
          <a:ln w="7619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145544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Can NumPy Save the Day?</a:t>
            </a:r>
            <a:endParaRPr/>
          </a:p>
        </p:txBody>
      </p:sp>
      <p:sp>
        <p:nvSpPr>
          <p:cNvPr id="1925079155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609599" y="1340767"/>
            <a:ext cx="6537899" cy="4608513"/>
          </a:xfrm>
        </p:spPr>
        <p:txBody>
          <a:bodyPr/>
          <a:lstStyle/>
          <a:p>
            <a:pPr>
              <a:defRPr/>
            </a:pPr>
            <a:r>
              <a:rPr/>
              <a:t>NumPy: Broadcast operations between arrays/matrices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Move eddy info to Flow Field module as arrays</a:t>
            </a:r>
            <a:endParaRPr/>
          </a:p>
        </p:txBody>
      </p:sp>
      <p:pic>
        <p:nvPicPr>
          <p:cNvPr id="10303120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89114" y="1519236"/>
            <a:ext cx="4391024" cy="3819524"/>
          </a:xfrm>
          <a:prstGeom prst="rect">
            <a:avLst/>
          </a:prstGeom>
        </p:spPr>
      </p:pic>
      <p:sp>
        <p:nvSpPr>
          <p:cNvPr id="221335490" name=""/>
          <p:cNvSpPr txBox="1"/>
          <p:nvPr/>
        </p:nvSpPr>
        <p:spPr bwMode="auto">
          <a:xfrm flipH="0" flipV="0">
            <a:off x="7321491" y="5583160"/>
            <a:ext cx="3326269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The compromised modules design</a:t>
            </a:r>
            <a:endParaRPr/>
          </a:p>
        </p:txBody>
      </p:sp>
      <p:sp>
        <p:nvSpPr>
          <p:cNvPr id="1599118481" name=""/>
          <p:cNvSpPr txBox="1"/>
          <p:nvPr/>
        </p:nvSpPr>
        <p:spPr bwMode="auto">
          <a:xfrm flipH="0" flipV="0">
            <a:off x="8719144" y="3663700"/>
            <a:ext cx="530963" cy="8233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4800" b="1">
                <a:solidFill>
                  <a:srgbClr val="FF0000"/>
                </a:solidFill>
              </a:rPr>
              <a:t>×</a:t>
            </a:r>
            <a:endParaRPr sz="4800" b="1">
              <a:solidFill>
                <a:srgbClr val="FF0000"/>
              </a:solidFill>
            </a:endParaRPr>
          </a:p>
        </p:txBody>
      </p:sp>
      <p:sp>
        <p:nvSpPr>
          <p:cNvPr id="196608973" name=""/>
          <p:cNvSpPr/>
          <p:nvPr/>
        </p:nvSpPr>
        <p:spPr bwMode="auto">
          <a:xfrm>
            <a:off x="1423131" y="4595767"/>
            <a:ext cx="3617187" cy="8425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/>
                          </m:ctrlPr>
                        </m:sSupPr>
                        <m:e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u</m:t>
                          </m:r>
                        </m:e>
                        <m:sup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'</m:t>
                          </m:r>
                        </m:sup>
                      </m:sSup>
                      <m:d>
                        <m:dPr>
                          <m:begChr m:val="("/>
                          <m:endChr m:val=")"/>
                          <m:ctrlPr>
                            <a:rPr/>
                          </m:ctrlPr>
                        </m:dPr>
                        <m:e>
                          <m:r>
                            <m:rPr>
                              <m:sty m:val="b"/>
                            </m:rPr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</m:d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limLoc m:val="undOvr"/>
                          <m:ctrlPr>
                            <a:rPr sz="180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  <m:e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q(</m:t>
                          </m:r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>
                              <m:sty m:val="b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),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sSub>
                            <m:sSubPr>
                              <m:ctrl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sSub>
                            <m:sSubPr>
                              <m:ctrlPr>
                                <a:rPr sz="1800" b="1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>
                              <m:sty m:val="b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sz="1800" b="1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</p:txBody>
      </p:sp>
      <p:sp>
        <p:nvSpPr>
          <p:cNvPr id="1191492887" name=""/>
          <p:cNvSpPr txBox="1"/>
          <p:nvPr/>
        </p:nvSpPr>
        <p:spPr bwMode="auto">
          <a:xfrm flipH="0" flipV="0">
            <a:off x="2276364" y="5524610"/>
            <a:ext cx="1910362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The sum of all evil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703523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Oh No, I’m Gonna Fail</a:t>
            </a:r>
            <a:endParaRPr/>
          </a:p>
        </p:txBody>
      </p:sp>
      <p:sp>
        <p:nvSpPr>
          <p:cNvPr id="1418462935" name=""/>
          <p:cNvSpPr/>
          <p:nvPr/>
        </p:nvSpPr>
        <p:spPr bwMode="auto">
          <a:xfrm>
            <a:off x="5749668" y="2229102"/>
            <a:ext cx="3617187" cy="8425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/>
                          </m:ctrlPr>
                        </m:sSupPr>
                        <m:e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u</m:t>
                          </m:r>
                        </m:e>
                        <m:sup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'</m:t>
                          </m:r>
                        </m:sup>
                      </m:sSup>
                      <m:d>
                        <m:dPr>
                          <m:begChr m:val="("/>
                          <m:endChr m:val=")"/>
                          <m:ctrlPr>
                            <a:rPr/>
                          </m:ctrlPr>
                        </m:dPr>
                        <m:e>
                          <m:r>
                            <m:rPr>
                              <m:sty m:val="b"/>
                            </m:rPr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</m:d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limLoc m:val="undOvr"/>
                          <m:ctrlPr>
                            <a:rPr sz="180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  <m:e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q(</m:t>
                          </m:r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>
                              <m:sty m:val="b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),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sSub>
                            <m:sSubPr>
                              <m:ctrl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sSub>
                            <m:sSubPr>
                              <m:ctrlPr>
                                <a:rPr sz="1800" b="1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>
                              <m:sty m:val="b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sz="1800" b="1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</p:txBody>
      </p:sp>
      <p:sp>
        <p:nvSpPr>
          <p:cNvPr id="1084054671" name=""/>
          <p:cNvSpPr txBox="1"/>
          <p:nvPr/>
        </p:nvSpPr>
        <p:spPr bwMode="auto">
          <a:xfrm flipH="0" flipV="0">
            <a:off x="6603081" y="3157945"/>
            <a:ext cx="1910362" cy="36611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The sum of all evil</a:t>
            </a:r>
            <a:endParaRPr/>
          </a:p>
        </p:txBody>
      </p:sp>
      <p:sp>
        <p:nvSpPr>
          <p:cNvPr id="108556377" name=""/>
          <p:cNvSpPr/>
          <p:nvPr/>
        </p:nvSpPr>
        <p:spPr bwMode="auto">
          <a:xfrm>
            <a:off x="3264031" y="6158312"/>
            <a:ext cx="6102824" cy="36611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a:r>
              <a:rPr/>
              <a:t>1 billion × 10 million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×</a:t>
            </a:r>
            <a:r>
              <a:rPr/>
              <a:t> 3 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×</a:t>
            </a:r>
            <a:r>
              <a:rPr/>
              <a:t> 64bit = Please download more RAM</a:t>
            </a:r>
            <a:endParaRPr>
              <a:latin typeface="Cambria Math"/>
              <a:ea typeface="Cambria Math"/>
              <a:cs typeface="Cambria Math"/>
            </a:endParaRPr>
          </a:p>
        </p:txBody>
      </p:sp>
      <p:pic>
        <p:nvPicPr>
          <p:cNvPr id="48136755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328872" y="931496"/>
            <a:ext cx="2824166" cy="3500133"/>
          </a:xfrm>
          <a:prstGeom prst="rect">
            <a:avLst/>
          </a:prstGeom>
        </p:spPr>
      </p:pic>
      <p:pic>
        <p:nvPicPr>
          <p:cNvPr id="120939373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64261" y="4546200"/>
            <a:ext cx="10092156" cy="1612112"/>
          </a:xfrm>
          <a:prstGeom prst="rect">
            <a:avLst/>
          </a:prstGeom>
        </p:spPr>
      </p:pic>
      <p:sp>
        <p:nvSpPr>
          <p:cNvPr id="1786868271" name=""/>
          <p:cNvSpPr/>
          <p:nvPr/>
        </p:nvSpPr>
        <p:spPr bwMode="auto">
          <a:xfrm flipH="0" flipV="0">
            <a:off x="4999705" y="5693210"/>
            <a:ext cx="622548" cy="227230"/>
          </a:xfrm>
          <a:prstGeom prst="rect">
            <a:avLst/>
          </a:prstGeom>
          <a:noFill/>
          <a:ln w="38099" cap="flat" cmpd="sng" algn="ctr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8495252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-5587" y="-19765"/>
            <a:ext cx="12220637" cy="6874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7044415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Performance Benchmark</a:t>
            </a:r>
            <a:endParaRPr/>
          </a:p>
        </p:txBody>
      </p:sp>
      <p:sp>
        <p:nvSpPr>
          <p:cNvPr id="154918566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1000</a:t>
            </a:r>
            <a:r>
              <a:rPr baseline="30000"/>
              <a:t>3</a:t>
            </a:r>
            <a:r>
              <a:rPr/>
              <a:t> (1 billion) mesh grid</a:t>
            </a:r>
            <a:endParaRPr/>
          </a:p>
          <a:p>
            <a:pPr>
              <a:defRPr/>
            </a:pPr>
            <a:r>
              <a:rPr/>
              <a:t>10 million eddies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Memory usage: 24.5 GB</a:t>
            </a:r>
            <a:endParaRPr/>
          </a:p>
          <a:p>
            <a:pPr lvl="1">
              <a:defRPr/>
            </a:pPr>
            <a:r>
              <a:rPr/>
              <a:t>Much lower if cache to disk</a:t>
            </a:r>
            <a:endParaRPr/>
          </a:p>
          <a:p>
            <a:pPr marL="457200" lvl="1" indent="0">
              <a:buFont typeface="Arial"/>
              <a:buNone/>
              <a:defRPr/>
            </a:pPr>
            <a:endParaRPr/>
          </a:p>
          <a:p>
            <a:pPr>
              <a:defRPr/>
            </a:pPr>
            <a:r>
              <a:rPr/>
              <a:t>1 hour on a single thread</a:t>
            </a:r>
            <a:endParaRPr/>
          </a:p>
          <a:p>
            <a:pPr>
              <a:defRPr/>
            </a:pPr>
            <a:endParaRPr/>
          </a:p>
        </p:txBody>
      </p:sp>
      <p:pic>
        <p:nvPicPr>
          <p:cNvPr id="46677356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699676" y="5011519"/>
            <a:ext cx="6792647" cy="645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3095944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Recap</a:t>
            </a:r>
            <a:endParaRPr/>
          </a:p>
        </p:txBody>
      </p:sp>
      <p:pic>
        <p:nvPicPr>
          <p:cNvPr id="4697022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43301" y="1289056"/>
            <a:ext cx="4904002" cy="3676419"/>
          </a:xfrm>
          <a:prstGeom prst="rect">
            <a:avLst/>
          </a:prstGeom>
        </p:spPr>
      </p:pic>
      <p:pic>
        <p:nvPicPr>
          <p:cNvPr id="198898342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771666" y="1476360"/>
            <a:ext cx="6123402" cy="3082578"/>
          </a:xfrm>
          <a:prstGeom prst="rect">
            <a:avLst/>
          </a:prstGeom>
        </p:spPr>
      </p:pic>
      <p:sp>
        <p:nvSpPr>
          <p:cNvPr id="1155288000" name=""/>
          <p:cNvSpPr/>
          <p:nvPr/>
        </p:nvSpPr>
        <p:spPr bwMode="auto">
          <a:xfrm>
            <a:off x="843413" y="5049569"/>
            <a:ext cx="4303778" cy="274679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Credit: </a:t>
            </a: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https://commons.wikimedia.org/wiki/User:Tangopaso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438090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NFR: Maintainability</a:t>
            </a:r>
            <a:endParaRPr/>
          </a:p>
        </p:txBody>
      </p:sp>
      <p:sp>
        <p:nvSpPr>
          <p:cNvPr id="1079964441" name="Объект 2"/>
          <p:cNvSpPr>
            <a:spLocks noGrp="1"/>
          </p:cNvSpPr>
          <p:nvPr>
            <p:ph idx="1"/>
          </p:nvPr>
        </p:nvSpPr>
        <p:spPr bwMode="auto">
          <a:xfrm flipH="0" flipV="0">
            <a:off x="609599" y="1340767"/>
            <a:ext cx="5828194" cy="4608513"/>
          </a:xfrm>
        </p:spPr>
        <p:txBody>
          <a:bodyPr/>
          <a:lstStyle/>
          <a:p>
            <a:pPr>
              <a:defRPr/>
            </a:pPr>
            <a:r>
              <a:rPr/>
              <a:t>Let’s add a new shape function!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If I give you...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Can you implement the quadratic shape function?</a:t>
            </a:r>
            <a:endParaRPr/>
          </a:p>
        </p:txBody>
      </p:sp>
      <p:pic>
        <p:nvPicPr>
          <p:cNvPr id="66872414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519333" y="1176610"/>
            <a:ext cx="5178999" cy="5127123"/>
          </a:xfrm>
          <a:prstGeom prst="rect">
            <a:avLst/>
          </a:prstGeom>
        </p:spPr>
      </p:pic>
      <p:sp>
        <p:nvSpPr>
          <p:cNvPr id="1431132517" name=""/>
          <p:cNvSpPr/>
          <p:nvPr/>
        </p:nvSpPr>
        <p:spPr bwMode="auto">
          <a:xfrm>
            <a:off x="1064408" y="3076618"/>
            <a:ext cx="3224878" cy="70520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q</m:t>
                      </m:r>
                      <m:d>
                        <m:dPr>
                          <m:begChr m:val="("/>
                          <m:endChr m:val=")"/>
                          <m:ctrlPr>
                            <a:rPr/>
                          </m:ctrlPr>
                        </m:dPr>
                        <m:e>
                          <m:sSub>
                            <m:sSubPr>
                              <m:ctrlPr>
                                <a:rPr/>
                              </m:ctrlPr>
                            </m:sSubPr>
                            <m:e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d</m:t>
                              </m:r>
                            </m:e>
                            <m:sub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</m:e>
                      </m:d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sz="1800" b="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eqArr>
                            <m:eqArrPr>
                              <m:baseJc m:val="center"/>
                              <m:maxDist m:val="off"/>
                              <m:objDist m:val="off"/>
                              <m:rSp/>
                              <m:rSpRule/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i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σ</m:t>
                              </m:r>
                              <m:d>
                                <m:dPr>
                                  <m:begChr m:val="("/>
                                  <m:endChr m:val=")"/>
                                  <m:ctrlPr>
                                    <a:rPr/>
                                  </m:ctrlPr>
                                </m:dPr>
                                <m:e>
                                  <m:r>
                                    <m:rPr/>
                                    <a:rPr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1-</m:t>
                                  </m:r>
                                  <m:sSup>
                                    <m:sSupPr>
                                      <m:ctrlPr>
                                        <a:rPr/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/>
                                          </m:ctrlPr>
                                        </m:sSubPr>
                                        <m:e>
                                          <m:r>
                                            <m:rPr/>
                                            <a:rPr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d</m:t>
                                          </m:r>
                                        </m:e>
                                        <m:sub>
                                          <m:r>
                                            <m:rPr/>
                                            <a:rPr>
                                              <a:latin typeface="Cambria Math"/>
                                              <a:ea typeface="Cambria Math"/>
                                              <a:cs typeface="Cambria Math"/>
                                            </a:rPr>
                                            <m:t>k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m:rPr/>
                                        <a:rPr>
                                          <a:latin typeface="Cambria Math"/>
                                          <a:ea typeface="Cambria Math"/>
                                          <a:cs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,</m:t>
                              </m:r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</m:t>
                              </m:r>
                              <m:r>
                                <m:rPr>
                                  <m:sty m:val="p"/>
                                </m:rPr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if</m:t>
                              </m:r>
                              <m:sSub>
                                <m:sSubPr>
                                  <m:ctrlPr>
                                    <a:rPr/>
                                  </m:ctrlPr>
                                </m:sSubPr>
                                <m:e>
                                  <m:r>
                                    <m:rPr/>
                                    <a:rPr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 d</m:t>
                                  </m:r>
                                </m:e>
                                <m:sub>
                                  <m:r>
                                    <m:rPr/>
                                    <a:rPr>
                                      <a:latin typeface="Cambria Math"/>
                                      <a:ea typeface="Cambria Math"/>
                                      <a:cs typeface="Cambria Math"/>
                                    </a:rPr>
                                    <m:t>k</m:t>
                                  </m:r>
                                </m:sub>
                              </m:sSub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&lt;1</m:t>
                              </m:r>
                            </m:e>
                            <m:e>
                              <m:r>
                                <m:rPr>
                                  <m:sty m:val="i"/>
                                </m:r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0,</m:t>
                              </m:r>
                              <m:r>
                                <m:rPr/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 </m:t>
                              </m:r>
                              <m:r>
                                <m:rPr>
                                  <m:sty m:val="p"/>
                                </m:rPr>
                                <a:rPr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elsewhere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025585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Future Works</a:t>
            </a:r>
            <a:endParaRPr/>
          </a:p>
        </p:txBody>
      </p:sp>
      <p:sp>
        <p:nvSpPr>
          <p:cNvPr id="1527438097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New:</a:t>
            </a:r>
            <a:endParaRPr/>
          </a:p>
          <a:p>
            <a:pPr lvl="1">
              <a:defRPr/>
            </a:pPr>
            <a:r>
              <a:rPr/>
              <a:t>What to do with the results?</a:t>
            </a:r>
            <a:endParaRPr/>
          </a:p>
          <a:p>
            <a:pPr lvl="1">
              <a:defRPr/>
            </a:pPr>
            <a:r>
              <a:rPr/>
              <a:t>Multithreading (should be straightforward)</a:t>
            </a:r>
            <a:endParaRPr/>
          </a:p>
          <a:p>
            <a:pPr lvl="1">
              <a:defRPr/>
            </a:pPr>
            <a:r>
              <a:rPr/>
              <a:t>Non-spherical eddies (oblong / fat)</a:t>
            </a:r>
            <a:endParaRPr/>
          </a:p>
          <a:p>
            <a:pPr lvl="0">
              <a:defRPr/>
            </a:pPr>
            <a:r>
              <a:rPr/>
              <a:t>From SRS:</a:t>
            </a:r>
            <a:endParaRPr/>
          </a:p>
          <a:p>
            <a:pPr lvl="1">
              <a:defRPr/>
            </a:pPr>
            <a:r>
              <a:rPr/>
              <a:t>Generate realistic eddy profile before use</a:t>
            </a:r>
            <a:endParaRPr/>
          </a:p>
          <a:p>
            <a:pPr lvl="1">
              <a:defRPr/>
            </a:pPr>
            <a:r>
              <a:rPr/>
              <a:t>CFD interface</a:t>
            </a:r>
            <a:endParaRPr/>
          </a:p>
          <a:p>
            <a:pPr lvl="0">
              <a:defRPr/>
            </a:pPr>
            <a:r>
              <a:rPr/>
              <a:t>Far future:</a:t>
            </a:r>
            <a:endParaRPr/>
          </a:p>
          <a:p>
            <a:pPr lvl="1">
              <a:defRPr/>
            </a:pPr>
            <a:r>
              <a:rPr/>
              <a:t>Multi-eddy interactions</a:t>
            </a:r>
            <a:endParaRPr/>
          </a:p>
          <a:p>
            <a:pPr lvl="1">
              <a:defRPr/>
            </a:pPr>
            <a:r>
              <a:rPr/>
              <a:t>Non-uniform flow velocity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636033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-5587" y="-19765"/>
            <a:ext cx="12220637" cy="6874108"/>
          </a:xfrm>
          <a:prstGeom prst="rect">
            <a:avLst/>
          </a:prstGeom>
        </p:spPr>
      </p:pic>
      <p:sp>
        <p:nvSpPr>
          <p:cNvPr id="1774497208" name="Заголовок 1"/>
          <p:cNvSpPr>
            <a:spLocks noGrp="1"/>
          </p:cNvSpPr>
          <p:nvPr>
            <p:ph type="title"/>
          </p:nvPr>
        </p:nvSpPr>
        <p:spPr bwMode="auto">
          <a:xfrm>
            <a:off x="2676487" y="220639"/>
            <a:ext cx="6750077" cy="85612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/>
              <a:t>Thank you for watching!</a:t>
            </a:r>
            <a:endParaRPr/>
          </a:p>
        </p:txBody>
      </p:sp>
      <p:sp>
        <p:nvSpPr>
          <p:cNvPr id="1429904562" name="Заголовок 1"/>
          <p:cNvSpPr>
            <a:spLocks noGrp="1"/>
          </p:cNvSpPr>
          <p:nvPr>
            <p:ph type="title"/>
          </p:nvPr>
        </p:nvSpPr>
        <p:spPr bwMode="auto">
          <a:xfrm>
            <a:off x="2676487" y="1515541"/>
            <a:ext cx="6750077" cy="856126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/>
              <a:t>Comments? Questions?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5535227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Visualize an Eddy</a:t>
            </a:r>
            <a:endParaRPr/>
          </a:p>
        </p:txBody>
      </p:sp>
      <p:pic>
        <p:nvPicPr>
          <p:cNvPr id="79477489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340997" y="3429000"/>
            <a:ext cx="4154935" cy="3116202"/>
          </a:xfrm>
          <a:prstGeom prst="rect">
            <a:avLst/>
          </a:prstGeom>
        </p:spPr>
      </p:pic>
      <p:pic>
        <p:nvPicPr>
          <p:cNvPr id="448414921" name=""/>
          <p:cNvPicPr>
            <a:picLocks noChangeAspect="1"/>
          </p:cNvPicPr>
          <p:nvPr/>
        </p:nvPicPr>
        <p:blipFill>
          <a:blip r:embed="rId4"/>
          <a:srcRect l="0" t="9076" r="0" b="0"/>
          <a:stretch/>
        </p:blipFill>
        <p:spPr bwMode="auto">
          <a:xfrm flipH="0" flipV="0">
            <a:off x="6340997" y="940048"/>
            <a:ext cx="4154935" cy="2833360"/>
          </a:xfrm>
          <a:prstGeom prst="rect">
            <a:avLst/>
          </a:prstGeom>
        </p:spPr>
      </p:pic>
      <p:pic>
        <p:nvPicPr>
          <p:cNvPr id="430813784" name=""/>
          <p:cNvPicPr>
            <a:picLocks noChangeAspect="1"/>
          </p:cNvPicPr>
          <p:nvPr/>
        </p:nvPicPr>
        <p:blipFill>
          <a:blip r:embed="rId5"/>
          <a:srcRect l="0" t="1325" r="0" b="0"/>
          <a:stretch/>
        </p:blipFill>
        <p:spPr bwMode="auto">
          <a:xfrm flipH="0" flipV="0">
            <a:off x="1127450" y="940048"/>
            <a:ext cx="4812809" cy="4632956"/>
          </a:xfrm>
          <a:prstGeom prst="rect">
            <a:avLst/>
          </a:prstGeom>
        </p:spPr>
      </p:pic>
      <p:sp>
        <p:nvSpPr>
          <p:cNvPr id="293081702" name=""/>
          <p:cNvSpPr/>
          <p:nvPr/>
        </p:nvSpPr>
        <p:spPr bwMode="auto">
          <a:xfrm>
            <a:off x="1626836" y="5636912"/>
            <a:ext cx="3617187" cy="84250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 algn="ctr"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sSup>
                        <m:sSupPr>
                          <m:ctrlPr>
                            <a:rPr/>
                          </m:ctrlPr>
                        </m:sSupPr>
                        <m:e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u</m:t>
                          </m:r>
                        </m:e>
                        <m:sup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'</m:t>
                          </m:r>
                        </m:sup>
                      </m:sSup>
                      <m:d>
                        <m:dPr>
                          <m:begChr m:val="("/>
                          <m:endChr m:val=")"/>
                          <m:ctrlPr>
                            <a:rPr/>
                          </m:ctrlPr>
                        </m:dPr>
                        <m:e>
                          <m:r>
                            <m:rPr>
                              <m:sty m:val="b"/>
                            </m:rPr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</m:e>
                      </m:d>
                      <m:r>
                        <m:rPr/>
                        <a:rPr>
                          <a:latin typeface="Cambria Math"/>
                          <a:ea typeface="Cambria Math"/>
                          <a:cs typeface="Cambria Math"/>
                        </a:rPr>
                        <m:t>=</m:t>
                      </m:r>
                      <m:nary>
                        <m:naryPr>
                          <m:chr m:val="∑"/>
                          <m:grow m:val="off"/>
                          <m:limLoc m:val="undOvr"/>
                          <m:ctrlPr>
                            <a:rPr sz="1800" i="1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k</m:t>
                          </m:r>
                          <m:r>
                            <m:rPr/>
                            <a:rPr>
                              <a:latin typeface="Cambria Math"/>
                              <a:ea typeface="Cambria Math"/>
                              <a:cs typeface="Cambria Math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i"/>
                            </m:rPr>
                            <a:rPr sz="1800" u="none" strike="noStrike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N</m:t>
                          </m:r>
                        </m:sup>
                        <m:e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q(</m:t>
                          </m:r>
                          <m:sSub>
                            <m:sSubPr>
                              <m:ctrlPr>
                                <a:rPr sz="1800" b="0" i="1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i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d</m:t>
                              </m:r>
                            </m:e>
                            <m:sub>
                              <m:r>
                                <m:rPr>
                                  <m:sty m:val="i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>
                              <m:sty m:val="b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),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  <m:sSub>
                            <m:sSubPr>
                              <m:ctrlPr>
                                <a:rPr sz="180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σ</m:t>
                              </m:r>
                            </m:e>
                            <m:sub>
                              <m:r>
                                <m:rPr/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sSub>
                            <m:sSubPr>
                              <m:ctrlPr>
                                <a:rPr sz="1800" b="1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(</m:t>
                          </m:r>
                          <m:r>
                            <m:rPr>
                              <m:sty m:val="b"/>
                            </m:rPr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x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)</m:t>
                          </m:r>
                          <m:r>
                            <m:rPr/>
                            <a:rPr lang="en-US" sz="18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sz="1800" b="1" i="0" u="none" strike="noStrike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α</m:t>
                              </m:r>
                            </m:e>
                            <m:sub>
                              <m:r>
                                <m:rPr>
                                  <m:sty m:val="b"/>
                                </m:rPr>
                                <a:rPr lang="en-US" sz="1800" u="none" strike="noStrike" cap="none" spc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  <a:cs typeface="Cambria Math"/>
                                </a:rPr>
                                <m:t>k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</mc:Choice>
              <mc:Fallback/>
            </mc:AlternateContent>
            <a:endParaRPr>
              <a:latin typeface="Cambria Math"/>
              <a:ea typeface="Cambria Math"/>
              <a:cs typeface="Cambria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188109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About This Presentation</a:t>
            </a:r>
            <a:endParaRPr/>
          </a:p>
        </p:txBody>
      </p:sp>
      <p:sp>
        <p:nvSpPr>
          <p:cNvPr id="740259134" name="Объект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“Demo”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Original implementation idea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/>
              <a:t>Actual implementation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0182762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Usage</a:t>
            </a:r>
            <a:endParaRPr/>
          </a:p>
        </p:txBody>
      </p:sp>
      <p:pic>
        <p:nvPicPr>
          <p:cNvPr id="121503725" name=""/>
          <p:cNvPicPr>
            <a:picLocks noChangeAspect="1"/>
          </p:cNvPicPr>
          <p:nvPr/>
        </p:nvPicPr>
        <p:blipFill>
          <a:blip r:embed="rId3"/>
          <a:srcRect l="0" t="0" r="0" b="67443"/>
          <a:stretch/>
        </p:blipFill>
        <p:spPr bwMode="auto">
          <a:xfrm flipH="0" flipV="0">
            <a:off x="1582868" y="2052441"/>
            <a:ext cx="8937312" cy="2429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6091228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Usage</a:t>
            </a:r>
            <a:endParaRPr/>
          </a:p>
        </p:txBody>
      </p:sp>
      <p:pic>
        <p:nvPicPr>
          <p:cNvPr id="1573091777" name=""/>
          <p:cNvPicPr>
            <a:picLocks noChangeAspect="1"/>
          </p:cNvPicPr>
          <p:nvPr/>
        </p:nvPicPr>
        <p:blipFill>
          <a:blip r:embed="rId3"/>
          <a:srcRect l="0" t="32177" r="0" b="35470"/>
          <a:stretch/>
        </p:blipFill>
        <p:spPr bwMode="auto">
          <a:xfrm flipH="0" flipV="0">
            <a:off x="3635192" y="2198550"/>
            <a:ext cx="7987303" cy="2157909"/>
          </a:xfrm>
          <a:prstGeom prst="rect">
            <a:avLst/>
          </a:prstGeom>
        </p:spPr>
      </p:pic>
      <p:pic>
        <p:nvPicPr>
          <p:cNvPr id="7147582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66794" y="1940971"/>
            <a:ext cx="2473927" cy="2415488"/>
          </a:xfrm>
          <a:prstGeom prst="rect">
            <a:avLst/>
          </a:prstGeom>
        </p:spPr>
      </p:pic>
      <p:sp>
        <p:nvSpPr>
          <p:cNvPr id="1463528507" name=""/>
          <p:cNvSpPr txBox="1"/>
          <p:nvPr/>
        </p:nvSpPr>
        <p:spPr bwMode="auto">
          <a:xfrm flipH="0" flipV="0">
            <a:off x="1331031" y="4538184"/>
            <a:ext cx="1345453" cy="36611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Eddy Profile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137500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Usage</a:t>
            </a:r>
            <a:endParaRPr/>
          </a:p>
        </p:txBody>
      </p:sp>
      <p:pic>
        <p:nvPicPr>
          <p:cNvPr id="609510289" name=""/>
          <p:cNvPicPr>
            <a:picLocks noChangeAspect="1"/>
          </p:cNvPicPr>
          <p:nvPr/>
        </p:nvPicPr>
        <p:blipFill>
          <a:blip r:embed="rId3"/>
          <a:srcRect l="0" t="64655" r="0" b="0"/>
          <a:stretch/>
        </p:blipFill>
        <p:spPr bwMode="auto">
          <a:xfrm flipH="0" flipV="0">
            <a:off x="3667448" y="2188881"/>
            <a:ext cx="7955762" cy="2348253"/>
          </a:xfrm>
          <a:prstGeom prst="rect">
            <a:avLst/>
          </a:prstGeom>
        </p:spPr>
      </p:pic>
      <p:pic>
        <p:nvPicPr>
          <p:cNvPr id="58772853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27074" y="2009587"/>
            <a:ext cx="2732311" cy="2527547"/>
          </a:xfrm>
          <a:prstGeom prst="rect">
            <a:avLst/>
          </a:prstGeom>
        </p:spPr>
      </p:pic>
      <p:sp>
        <p:nvSpPr>
          <p:cNvPr id="857744254" name=""/>
          <p:cNvSpPr txBox="1"/>
          <p:nvPr/>
        </p:nvSpPr>
        <p:spPr bwMode="auto">
          <a:xfrm flipH="0" flipV="0">
            <a:off x="1401471" y="4590509"/>
            <a:ext cx="1383516" cy="36611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Query Inputs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6459029" name="Заголовок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</a:t>
            </a:r>
            <a:endParaRPr/>
          </a:p>
        </p:txBody>
      </p:sp>
      <p:pic>
        <p:nvPicPr>
          <p:cNvPr id="1159473816" name=""/>
          <p:cNvPicPr>
            <a:picLocks noChangeAspect="1"/>
          </p:cNvPicPr>
          <p:nvPr>
            <p:ph idx="1"/>
          </p:nvPr>
        </p:nvPicPr>
        <p:blipFill>
          <a:blip r:embed="rId3"/>
          <a:srcRect l="12503" t="10757" r="13822" b="8055"/>
          <a:stretch/>
        </p:blipFill>
        <p:spPr bwMode="auto">
          <a:xfrm rot="0" flipH="0" flipV="0">
            <a:off x="604508" y="995835"/>
            <a:ext cx="6567891" cy="5428313"/>
          </a:xfrm>
          <a:prstGeom prst="rect">
            <a:avLst/>
          </a:prstGeom>
        </p:spPr>
      </p:pic>
      <p:pic>
        <p:nvPicPr>
          <p:cNvPr id="193565402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71340" y="1653026"/>
            <a:ext cx="4510451" cy="3382839"/>
          </a:xfrm>
          <a:prstGeom prst="rect">
            <a:avLst/>
          </a:prstGeom>
        </p:spPr>
      </p:pic>
      <p:sp>
        <p:nvSpPr>
          <p:cNvPr id="17208616" name=""/>
          <p:cNvSpPr txBox="1"/>
          <p:nvPr/>
        </p:nvSpPr>
        <p:spPr bwMode="auto">
          <a:xfrm flipH="0" flipV="0">
            <a:off x="8604263" y="4925545"/>
            <a:ext cx="1402158" cy="366118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Wrap-around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601169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-3659" y="-16466"/>
            <a:ext cx="12199319" cy="6862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asic">
  <a:themeElements>
    <a:clrScheme name="New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Классическая">
      <a:majorFont>
        <a:latin typeface="Arial"/>
        <a:ea typeface="Arial"/>
        <a:cs typeface="Arial"/>
      </a:majorFont>
      <a:minorFont>
        <a:latin typeface="Times New Roman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>
    <a:extraClrScheme>
      <a:clrScheme name="Color">
        <a:dk1>
          <a:srgbClr val="0F243E"/>
        </a:dk1>
        <a:lt1>
          <a:sysClr val="window" lastClr="FFFFFF"/>
        </a:lt1>
        <a:dk2>
          <a:srgbClr val="1F497D"/>
        </a:dk2>
        <a:lt2>
          <a:srgbClr val="EEECE1"/>
        </a:lt2>
        <a:accent1>
          <a:srgbClr val="0000FF"/>
        </a:accent1>
        <a:accent2>
          <a:srgbClr val="FE19FF"/>
        </a:accent2>
        <a:accent3>
          <a:srgbClr val="00B050"/>
        </a:accent3>
        <a:accent4>
          <a:srgbClr val="FF0000"/>
        </a:accent4>
        <a:accent5>
          <a:srgbClr val="4BACC6"/>
        </a:accent5>
        <a:accent6>
          <a:srgbClr val="FFFF00"/>
        </a:accent6>
        <a:hlink>
          <a:srgbClr val="548DD4"/>
        </a:hlink>
        <a:folHlink>
          <a:srgbClr val="FE19FF"/>
        </a:folHlink>
      </a:clrScheme>
    </a:extraClrScheme>
  </a:extraClrSchemeLst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ONLYOFFICE/8.0.1.31</Application>
  <DocSecurity>0</DocSecurity>
  <PresentationFormat>Widescreen</PresentationFormat>
  <Paragraphs>0</Paragraphs>
  <Slides>22</Slides>
  <Notes>22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7</cp:revision>
  <dcterms:modified xsi:type="dcterms:W3CDTF">2024-04-02T09:45:23Z</dcterms:modified>
  <cp:category/>
  <cp:contentStatus/>
  <cp:version/>
</cp:coreProperties>
</file>